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4"/>
  </p:sldMasterIdLst>
  <p:notesMasterIdLst>
    <p:notesMasterId r:id="rId37"/>
  </p:notesMasterIdLst>
  <p:handoutMasterIdLst>
    <p:handoutMasterId r:id="rId38"/>
  </p:handoutMasterIdLst>
  <p:sldIdLst>
    <p:sldId id="256" r:id="rId5"/>
    <p:sldId id="342" r:id="rId6"/>
    <p:sldId id="343" r:id="rId7"/>
    <p:sldId id="278" r:id="rId8"/>
    <p:sldId id="279" r:id="rId9"/>
    <p:sldId id="340" r:id="rId10"/>
    <p:sldId id="334" r:id="rId11"/>
    <p:sldId id="335" r:id="rId12"/>
    <p:sldId id="323" r:id="rId13"/>
    <p:sldId id="324" r:id="rId14"/>
    <p:sldId id="336" r:id="rId15"/>
    <p:sldId id="325" r:id="rId16"/>
    <p:sldId id="327" r:id="rId17"/>
    <p:sldId id="337" r:id="rId18"/>
    <p:sldId id="328" r:id="rId19"/>
    <p:sldId id="329" r:id="rId20"/>
    <p:sldId id="338" r:id="rId21"/>
    <p:sldId id="330" r:id="rId22"/>
    <p:sldId id="331" r:id="rId23"/>
    <p:sldId id="339" r:id="rId24"/>
    <p:sldId id="332" r:id="rId25"/>
    <p:sldId id="333" r:id="rId26"/>
    <p:sldId id="341" r:id="rId27"/>
    <p:sldId id="276" r:id="rId28"/>
    <p:sldId id="322" r:id="rId29"/>
    <p:sldId id="321" r:id="rId30"/>
    <p:sldId id="320" r:id="rId31"/>
    <p:sldId id="319" r:id="rId32"/>
    <p:sldId id="318" r:id="rId33"/>
    <p:sldId id="277" r:id="rId34"/>
    <p:sldId id="262" r:id="rId35"/>
    <p:sldId id="317" r:id="rId3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B9D"/>
    <a:srgbClr val="E63946"/>
    <a:srgbClr val="020000"/>
    <a:srgbClr val="F1FAEE"/>
    <a:srgbClr val="A8DADC"/>
    <a:srgbClr val="1D3557"/>
    <a:srgbClr val="DAEAF6"/>
    <a:srgbClr val="FDFFFD"/>
    <a:srgbClr val="FFFDF0"/>
    <a:srgbClr val="FFF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83741"/>
  </p:normalViewPr>
  <p:slideViewPr>
    <p:cSldViewPr snapToGrid="0" snapToObjects="1">
      <p:cViewPr varScale="1">
        <p:scale>
          <a:sx n="70" d="100"/>
          <a:sy n="70" d="100"/>
        </p:scale>
        <p:origin x="456" y="1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24.png"/><Relationship Id="rId7" Type="http://schemas.openxmlformats.org/officeDocument/2006/relationships/image" Target="../media/image94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10" Type="http://schemas.openxmlformats.org/officeDocument/2006/relationships/image" Target="../media/image85.svg"/><Relationship Id="rId4" Type="http://schemas.openxmlformats.org/officeDocument/2006/relationships/image" Target="../media/image25.svg"/><Relationship Id="rId9" Type="http://schemas.openxmlformats.org/officeDocument/2006/relationships/image" Target="../media/image84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svg"/><Relationship Id="rId1" Type="http://schemas.openxmlformats.org/officeDocument/2006/relationships/image" Target="../media/image111.png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1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79.svg"/><Relationship Id="rId1" Type="http://schemas.openxmlformats.org/officeDocument/2006/relationships/image" Target="../media/image86.png"/><Relationship Id="rId6" Type="http://schemas.openxmlformats.org/officeDocument/2006/relationships/image" Target="../media/image83.svg"/><Relationship Id="rId5" Type="http://schemas.openxmlformats.org/officeDocument/2006/relationships/image" Target="../media/image88.png"/><Relationship Id="rId4" Type="http://schemas.openxmlformats.org/officeDocument/2006/relationships/image" Target="../media/image8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30.png"/><Relationship Id="rId7" Type="http://schemas.openxmlformats.org/officeDocument/2006/relationships/image" Target="../media/image98.png"/><Relationship Id="rId2" Type="http://schemas.openxmlformats.org/officeDocument/2006/relationships/image" Target="../media/image91.svg"/><Relationship Id="rId1" Type="http://schemas.openxmlformats.org/officeDocument/2006/relationships/image" Target="../media/image96.png"/><Relationship Id="rId6" Type="http://schemas.openxmlformats.org/officeDocument/2006/relationships/image" Target="../media/image93.svg"/><Relationship Id="rId5" Type="http://schemas.openxmlformats.org/officeDocument/2006/relationships/image" Target="../media/image97.png"/><Relationship Id="rId10" Type="http://schemas.openxmlformats.org/officeDocument/2006/relationships/image" Target="../media/image85.svg"/><Relationship Id="rId4" Type="http://schemas.openxmlformats.org/officeDocument/2006/relationships/image" Target="../media/image25.svg"/><Relationship Id="rId9" Type="http://schemas.openxmlformats.org/officeDocument/2006/relationships/image" Target="../media/image89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0.svg"/><Relationship Id="rId1" Type="http://schemas.openxmlformats.org/officeDocument/2006/relationships/image" Target="../media/image107.png"/><Relationship Id="rId6" Type="http://schemas.openxmlformats.org/officeDocument/2006/relationships/image" Target="../media/image104.svg"/><Relationship Id="rId5" Type="http://schemas.openxmlformats.org/officeDocument/2006/relationships/image" Target="../media/image109.png"/><Relationship Id="rId4" Type="http://schemas.openxmlformats.org/officeDocument/2006/relationships/image" Target="../media/image102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2.svg"/><Relationship Id="rId1" Type="http://schemas.openxmlformats.org/officeDocument/2006/relationships/image" Target="../media/image119.png"/><Relationship Id="rId6" Type="http://schemas.openxmlformats.org/officeDocument/2006/relationships/image" Target="../media/image116.svg"/><Relationship Id="rId5" Type="http://schemas.openxmlformats.org/officeDocument/2006/relationships/image" Target="../media/image121.png"/><Relationship Id="rId4" Type="http://schemas.openxmlformats.org/officeDocument/2006/relationships/image" Target="../media/image1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26.png"/><Relationship Id="rId6" Type="http://schemas.openxmlformats.org/officeDocument/2006/relationships/image" Target="../media/image19.sv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46.svg"/><Relationship Id="rId1" Type="http://schemas.openxmlformats.org/officeDocument/2006/relationships/image" Target="../media/image55.png"/><Relationship Id="rId6" Type="http://schemas.openxmlformats.org/officeDocument/2006/relationships/image" Target="../media/image50.svg"/><Relationship Id="rId5" Type="http://schemas.openxmlformats.org/officeDocument/2006/relationships/image" Target="../media/image57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95F662-C33A-1049-9C4A-8F842F8FC09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4F7BC-68E5-6A43-8735-A30B1CB32D21}">
      <dgm:prSet phldrT="[Text]"/>
      <dgm:spPr/>
      <dgm:t>
        <a:bodyPr/>
        <a:lstStyle/>
        <a:p>
          <a:r>
            <a:rPr lang="en-US" dirty="0"/>
            <a:t>Identify top trends</a:t>
          </a:r>
        </a:p>
      </dgm:t>
    </dgm:pt>
    <dgm:pt modelId="{D3FC87CE-36C7-A94E-AA9E-5D9828EAE026}" type="parTrans" cxnId="{FFD5E74B-B61D-4940-9DF5-3CB2A2B1849A}">
      <dgm:prSet/>
      <dgm:spPr/>
      <dgm:t>
        <a:bodyPr/>
        <a:lstStyle/>
        <a:p>
          <a:endParaRPr lang="en-US"/>
        </a:p>
      </dgm:t>
    </dgm:pt>
    <dgm:pt modelId="{6D25DF66-2234-614F-8909-F9631DBBF077}" type="sibTrans" cxnId="{FFD5E74B-B61D-4940-9DF5-3CB2A2B1849A}">
      <dgm:prSet/>
      <dgm:spPr/>
      <dgm:t>
        <a:bodyPr/>
        <a:lstStyle/>
        <a:p>
          <a:endParaRPr lang="en-US"/>
        </a:p>
      </dgm:t>
    </dgm:pt>
    <dgm:pt modelId="{790C3425-E8D1-CB43-84F3-BCEB0294514B}">
      <dgm:prSet phldrT="[Text]"/>
      <dgm:spPr/>
      <dgm:t>
        <a:bodyPr/>
        <a:lstStyle/>
        <a:p>
          <a:r>
            <a:rPr lang="en-US" dirty="0"/>
            <a:t>Explain why they are important</a:t>
          </a:r>
        </a:p>
      </dgm:t>
    </dgm:pt>
    <dgm:pt modelId="{CB16C05A-1C21-C645-B849-D5A6EAF59D1D}" type="parTrans" cxnId="{883E2778-4278-9541-B24C-591021AB78ED}">
      <dgm:prSet/>
      <dgm:spPr/>
      <dgm:t>
        <a:bodyPr/>
        <a:lstStyle/>
        <a:p>
          <a:endParaRPr lang="en-US"/>
        </a:p>
      </dgm:t>
    </dgm:pt>
    <dgm:pt modelId="{A559C326-15AF-614C-AEC1-CECE77F2054D}" type="sibTrans" cxnId="{883E2778-4278-9541-B24C-591021AB78ED}">
      <dgm:prSet/>
      <dgm:spPr/>
      <dgm:t>
        <a:bodyPr/>
        <a:lstStyle/>
        <a:p>
          <a:endParaRPr lang="en-US"/>
        </a:p>
      </dgm:t>
    </dgm:pt>
    <dgm:pt modelId="{17718D4E-7902-3941-B410-C9433DC58825}">
      <dgm:prSet phldrT="[Text]"/>
      <dgm:spPr/>
      <dgm:t>
        <a:bodyPr/>
        <a:lstStyle/>
        <a:p>
          <a:r>
            <a:rPr lang="en-US" dirty="0"/>
            <a:t>Describe action items</a:t>
          </a:r>
        </a:p>
      </dgm:t>
    </dgm:pt>
    <dgm:pt modelId="{D8AF63DB-E6DD-8847-88D8-A75C40FC2EC5}" type="parTrans" cxnId="{2C99C38F-7491-D045-A733-C7BE2FAA8860}">
      <dgm:prSet/>
      <dgm:spPr/>
      <dgm:t>
        <a:bodyPr/>
        <a:lstStyle/>
        <a:p>
          <a:endParaRPr lang="en-US"/>
        </a:p>
      </dgm:t>
    </dgm:pt>
    <dgm:pt modelId="{DF0AC8EE-C3AD-124D-B20B-D02B7963ED0D}" type="sibTrans" cxnId="{2C99C38F-7491-D045-A733-C7BE2FAA8860}">
      <dgm:prSet/>
      <dgm:spPr/>
      <dgm:t>
        <a:bodyPr/>
        <a:lstStyle/>
        <a:p>
          <a:endParaRPr lang="en-US"/>
        </a:p>
      </dgm:t>
    </dgm:pt>
    <dgm:pt modelId="{B5854E60-05BC-D44C-A123-56DED9F3375E}">
      <dgm:prSet phldrT="[Text]"/>
      <dgm:spPr/>
      <dgm:t>
        <a:bodyPr/>
        <a:lstStyle/>
        <a:p>
          <a:r>
            <a:rPr lang="en-US" dirty="0"/>
            <a:t>Recap</a:t>
          </a:r>
        </a:p>
      </dgm:t>
    </dgm:pt>
    <dgm:pt modelId="{1A2A6252-A196-4440-B04C-25200104B3C4}" type="parTrans" cxnId="{3254EEEC-F542-E645-B670-8E8DAD2D5A27}">
      <dgm:prSet/>
      <dgm:spPr/>
      <dgm:t>
        <a:bodyPr/>
        <a:lstStyle/>
        <a:p>
          <a:endParaRPr lang="en-US"/>
        </a:p>
      </dgm:t>
    </dgm:pt>
    <dgm:pt modelId="{B03238E1-F005-7742-A80D-52A28E4D0C99}" type="sibTrans" cxnId="{3254EEEC-F542-E645-B670-8E8DAD2D5A27}">
      <dgm:prSet/>
      <dgm:spPr/>
      <dgm:t>
        <a:bodyPr/>
        <a:lstStyle/>
        <a:p>
          <a:endParaRPr lang="en-US"/>
        </a:p>
      </dgm:t>
    </dgm:pt>
    <dgm:pt modelId="{81388C32-67A5-AE48-A099-A92A2DB3E593}" type="pres">
      <dgm:prSet presAssocID="{4195F662-C33A-1049-9C4A-8F842F8FC09C}" presName="Name0" presStyleCnt="0">
        <dgm:presLayoutVars>
          <dgm:dir/>
          <dgm:animLvl val="lvl"/>
          <dgm:resizeHandles val="exact"/>
        </dgm:presLayoutVars>
      </dgm:prSet>
      <dgm:spPr/>
    </dgm:pt>
    <dgm:pt modelId="{1E98333B-2EEE-2740-91D8-00A8672FCACE}" type="pres">
      <dgm:prSet presAssocID="{9AE4F7BC-68E5-6A43-8735-A30B1CB32D2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BD2F8B-4E81-FE46-8621-B7DBE5C112C9}" type="pres">
      <dgm:prSet presAssocID="{6D25DF66-2234-614F-8909-F9631DBBF077}" presName="parTxOnlySpace" presStyleCnt="0"/>
      <dgm:spPr/>
    </dgm:pt>
    <dgm:pt modelId="{539541E1-2C22-944B-88A7-D44D774A44E7}" type="pres">
      <dgm:prSet presAssocID="{790C3425-E8D1-CB43-84F3-BCEB0294514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6EDA383-2057-BD47-8FA5-54B327667589}" type="pres">
      <dgm:prSet presAssocID="{A559C326-15AF-614C-AEC1-CECE77F2054D}" presName="parTxOnlySpace" presStyleCnt="0"/>
      <dgm:spPr/>
    </dgm:pt>
    <dgm:pt modelId="{D1003668-773D-4B4E-AD81-E406BB5C9E0F}" type="pres">
      <dgm:prSet presAssocID="{17718D4E-7902-3941-B410-C9433DC5882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03A0F0-B17F-944E-BFBD-D17867B7B0E7}" type="pres">
      <dgm:prSet presAssocID="{DF0AC8EE-C3AD-124D-B20B-D02B7963ED0D}" presName="parTxOnlySpace" presStyleCnt="0"/>
      <dgm:spPr/>
    </dgm:pt>
    <dgm:pt modelId="{0CEB9F05-AC3C-7E4B-9E49-9AD986C6E238}" type="pres">
      <dgm:prSet presAssocID="{B5854E60-05BC-D44C-A123-56DED9F3375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B6B3242-67DF-494E-95FE-5BC5D17C7948}" type="presOf" srcId="{17718D4E-7902-3941-B410-C9433DC58825}" destId="{D1003668-773D-4B4E-AD81-E406BB5C9E0F}" srcOrd="0" destOrd="0" presId="urn:microsoft.com/office/officeart/2005/8/layout/chevron1"/>
    <dgm:cxn modelId="{FFD5E74B-B61D-4940-9DF5-3CB2A2B1849A}" srcId="{4195F662-C33A-1049-9C4A-8F842F8FC09C}" destId="{9AE4F7BC-68E5-6A43-8735-A30B1CB32D21}" srcOrd="0" destOrd="0" parTransId="{D3FC87CE-36C7-A94E-AA9E-5D9828EAE026}" sibTransId="{6D25DF66-2234-614F-8909-F9631DBBF077}"/>
    <dgm:cxn modelId="{794C5069-3076-074D-A53B-503F163F0925}" type="presOf" srcId="{4195F662-C33A-1049-9C4A-8F842F8FC09C}" destId="{81388C32-67A5-AE48-A099-A92A2DB3E593}" srcOrd="0" destOrd="0" presId="urn:microsoft.com/office/officeart/2005/8/layout/chevron1"/>
    <dgm:cxn modelId="{883E2778-4278-9541-B24C-591021AB78ED}" srcId="{4195F662-C33A-1049-9C4A-8F842F8FC09C}" destId="{790C3425-E8D1-CB43-84F3-BCEB0294514B}" srcOrd="1" destOrd="0" parTransId="{CB16C05A-1C21-C645-B849-D5A6EAF59D1D}" sibTransId="{A559C326-15AF-614C-AEC1-CECE77F2054D}"/>
    <dgm:cxn modelId="{781E7A85-350E-264E-86C9-4B3DCFDB6A5C}" type="presOf" srcId="{B5854E60-05BC-D44C-A123-56DED9F3375E}" destId="{0CEB9F05-AC3C-7E4B-9E49-9AD986C6E238}" srcOrd="0" destOrd="0" presId="urn:microsoft.com/office/officeart/2005/8/layout/chevron1"/>
    <dgm:cxn modelId="{2C99C38F-7491-D045-A733-C7BE2FAA8860}" srcId="{4195F662-C33A-1049-9C4A-8F842F8FC09C}" destId="{17718D4E-7902-3941-B410-C9433DC58825}" srcOrd="2" destOrd="0" parTransId="{D8AF63DB-E6DD-8847-88D8-A75C40FC2EC5}" sibTransId="{DF0AC8EE-C3AD-124D-B20B-D02B7963ED0D}"/>
    <dgm:cxn modelId="{405BA8A7-78BB-BC45-B75C-A004DB2CD6D0}" type="presOf" srcId="{790C3425-E8D1-CB43-84F3-BCEB0294514B}" destId="{539541E1-2C22-944B-88A7-D44D774A44E7}" srcOrd="0" destOrd="0" presId="urn:microsoft.com/office/officeart/2005/8/layout/chevron1"/>
    <dgm:cxn modelId="{01DB8CE0-747C-9E4E-952D-030073AADB67}" type="presOf" srcId="{9AE4F7BC-68E5-6A43-8735-A30B1CB32D21}" destId="{1E98333B-2EEE-2740-91D8-00A8672FCACE}" srcOrd="0" destOrd="0" presId="urn:microsoft.com/office/officeart/2005/8/layout/chevron1"/>
    <dgm:cxn modelId="{3254EEEC-F542-E645-B670-8E8DAD2D5A27}" srcId="{4195F662-C33A-1049-9C4A-8F842F8FC09C}" destId="{B5854E60-05BC-D44C-A123-56DED9F3375E}" srcOrd="3" destOrd="0" parTransId="{1A2A6252-A196-4440-B04C-25200104B3C4}" sibTransId="{B03238E1-F005-7742-A80D-52A28E4D0C99}"/>
    <dgm:cxn modelId="{3D88D90B-4B12-DF4B-BAA4-0B6D5ECD8036}" type="presParOf" srcId="{81388C32-67A5-AE48-A099-A92A2DB3E593}" destId="{1E98333B-2EEE-2740-91D8-00A8672FCACE}" srcOrd="0" destOrd="0" presId="urn:microsoft.com/office/officeart/2005/8/layout/chevron1"/>
    <dgm:cxn modelId="{6F804689-74E0-5340-AF1E-3C030B5BA9C5}" type="presParOf" srcId="{81388C32-67A5-AE48-A099-A92A2DB3E593}" destId="{A0BD2F8B-4E81-FE46-8621-B7DBE5C112C9}" srcOrd="1" destOrd="0" presId="urn:microsoft.com/office/officeart/2005/8/layout/chevron1"/>
    <dgm:cxn modelId="{CBCEE491-CFFA-394A-A9DC-B86DB99802A3}" type="presParOf" srcId="{81388C32-67A5-AE48-A099-A92A2DB3E593}" destId="{539541E1-2C22-944B-88A7-D44D774A44E7}" srcOrd="2" destOrd="0" presId="urn:microsoft.com/office/officeart/2005/8/layout/chevron1"/>
    <dgm:cxn modelId="{BA1A91DE-AE0C-7949-A6A8-844BD7D05010}" type="presParOf" srcId="{81388C32-67A5-AE48-A099-A92A2DB3E593}" destId="{26EDA383-2057-BD47-8FA5-54B327667589}" srcOrd="3" destOrd="0" presId="urn:microsoft.com/office/officeart/2005/8/layout/chevron1"/>
    <dgm:cxn modelId="{F1E30B73-18FE-A147-B48F-FC86B0976248}" type="presParOf" srcId="{81388C32-67A5-AE48-A099-A92A2DB3E593}" destId="{D1003668-773D-4B4E-AD81-E406BB5C9E0F}" srcOrd="4" destOrd="0" presId="urn:microsoft.com/office/officeart/2005/8/layout/chevron1"/>
    <dgm:cxn modelId="{35AA9184-2017-BC4B-A167-3584B950DB69}" type="presParOf" srcId="{81388C32-67A5-AE48-A099-A92A2DB3E593}" destId="{9903A0F0-B17F-944E-BFBD-D17867B7B0E7}" srcOrd="5" destOrd="0" presId="urn:microsoft.com/office/officeart/2005/8/layout/chevron1"/>
    <dgm:cxn modelId="{B797F511-1330-B644-B3BC-6D169127C9F7}" type="presParOf" srcId="{81388C32-67A5-AE48-A099-A92A2DB3E593}" destId="{0CEB9F05-AC3C-7E4B-9E49-9AD986C6E2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>
        <a:solidFill>
          <a:srgbClr val="E63946"/>
        </a:solidFill>
      </dgm:spPr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E2804A-2061-49B3-98FA-8D7FD49A726F}" type="doc">
      <dgm:prSet loTypeId="urn:microsoft.com/office/officeart/2005/8/layout/vList5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9E82FDF-9A1C-4D20-9283-BAA999C68A87}">
      <dgm:prSet/>
      <dgm:spPr/>
      <dgm:t>
        <a:bodyPr/>
        <a:lstStyle/>
        <a:p>
          <a:r>
            <a:rPr lang="en-US"/>
            <a:t>Wind farms</a:t>
          </a:r>
        </a:p>
      </dgm:t>
    </dgm:pt>
    <dgm:pt modelId="{2B0DB606-D895-4460-AD8D-D760E5C22627}" type="parTrans" cxnId="{00B876E1-3BBD-42CA-BF22-1D070D5072EE}">
      <dgm:prSet/>
      <dgm:spPr/>
      <dgm:t>
        <a:bodyPr/>
        <a:lstStyle/>
        <a:p>
          <a:endParaRPr lang="en-US"/>
        </a:p>
      </dgm:t>
    </dgm:pt>
    <dgm:pt modelId="{A3CEEBB2-BFBB-4049-821E-402336E8B938}" type="sibTrans" cxnId="{00B876E1-3BBD-42CA-BF22-1D070D5072EE}">
      <dgm:prSet/>
      <dgm:spPr/>
      <dgm:t>
        <a:bodyPr/>
        <a:lstStyle/>
        <a:p>
          <a:endParaRPr lang="en-US"/>
        </a:p>
      </dgm:t>
    </dgm:pt>
    <dgm:pt modelId="{33EED3DF-72F0-484E-9F65-3043AB7AB89A}">
      <dgm:prSet/>
      <dgm:spPr/>
      <dgm:t>
        <a:bodyPr/>
        <a:lstStyle/>
        <a:p>
          <a:r>
            <a:rPr lang="en-US"/>
            <a:t>Detect precisely how hard they can run without burning them out</a:t>
          </a:r>
        </a:p>
      </dgm:t>
    </dgm:pt>
    <dgm:pt modelId="{C132D3CF-C9C3-4BBB-A9A1-6D956DBE77E7}" type="parTrans" cxnId="{BA1DB896-C1C1-480C-A50A-492DA3CFF1A7}">
      <dgm:prSet/>
      <dgm:spPr/>
      <dgm:t>
        <a:bodyPr/>
        <a:lstStyle/>
        <a:p>
          <a:endParaRPr lang="en-US"/>
        </a:p>
      </dgm:t>
    </dgm:pt>
    <dgm:pt modelId="{B4A74B8C-F609-405B-BF84-D877E53F7AE6}" type="sibTrans" cxnId="{BA1DB896-C1C1-480C-A50A-492DA3CFF1A7}">
      <dgm:prSet/>
      <dgm:spPr/>
      <dgm:t>
        <a:bodyPr/>
        <a:lstStyle/>
        <a:p>
          <a:endParaRPr lang="en-US"/>
        </a:p>
      </dgm:t>
    </dgm:pt>
    <dgm:pt modelId="{F61C96A5-1C0E-4981-884A-1E6BC5729447}">
      <dgm:prSet/>
      <dgm:spPr/>
      <dgm:t>
        <a:bodyPr/>
        <a:lstStyle/>
        <a:p>
          <a:r>
            <a:rPr lang="en-US"/>
            <a:t>Shell</a:t>
          </a:r>
        </a:p>
      </dgm:t>
    </dgm:pt>
    <dgm:pt modelId="{0998A417-426F-437D-90F1-49EFCC1F9F6D}" type="parTrans" cxnId="{DA61F548-A134-49D8-9E89-7FCC4E50400E}">
      <dgm:prSet/>
      <dgm:spPr/>
      <dgm:t>
        <a:bodyPr/>
        <a:lstStyle/>
        <a:p>
          <a:endParaRPr lang="en-US"/>
        </a:p>
      </dgm:t>
    </dgm:pt>
    <dgm:pt modelId="{4C25CC73-AC56-40D3-A1D1-2F0BCAF3D28E}" type="sibTrans" cxnId="{DA61F548-A134-49D8-9E89-7FCC4E50400E}">
      <dgm:prSet/>
      <dgm:spPr/>
      <dgm:t>
        <a:bodyPr/>
        <a:lstStyle/>
        <a:p>
          <a:endParaRPr lang="en-US"/>
        </a:p>
      </dgm:t>
    </dgm:pt>
    <dgm:pt modelId="{27468042-067F-4542-9C69-E02B11FCBEF9}">
      <dgm:prSet/>
      <dgm:spPr/>
      <dgm:t>
        <a:bodyPr/>
        <a:lstStyle/>
        <a:p>
          <a:r>
            <a:rPr lang="en-US"/>
            <a:t>Improved operations, maintenance, and safety </a:t>
          </a:r>
        </a:p>
      </dgm:t>
    </dgm:pt>
    <dgm:pt modelId="{A64F751C-2448-4DBA-9ADF-C32DA482A516}" type="parTrans" cxnId="{0728CE33-6776-41FE-9E67-E43F6C3F3DFE}">
      <dgm:prSet/>
      <dgm:spPr/>
      <dgm:t>
        <a:bodyPr/>
        <a:lstStyle/>
        <a:p>
          <a:endParaRPr lang="en-US"/>
        </a:p>
      </dgm:t>
    </dgm:pt>
    <dgm:pt modelId="{F329497C-1342-4C09-9421-82FDB705B05A}" type="sibTrans" cxnId="{0728CE33-6776-41FE-9E67-E43F6C3F3DFE}">
      <dgm:prSet/>
      <dgm:spPr/>
      <dgm:t>
        <a:bodyPr/>
        <a:lstStyle/>
        <a:p>
          <a:endParaRPr lang="en-US"/>
        </a:p>
      </dgm:t>
    </dgm:pt>
    <dgm:pt modelId="{CAF7A75C-8187-447C-AC2F-9CF329274959}">
      <dgm:prSet/>
      <dgm:spPr/>
      <dgm:t>
        <a:bodyPr/>
        <a:lstStyle/>
        <a:p>
          <a:r>
            <a:rPr lang="en-US"/>
            <a:t>Chevron</a:t>
          </a:r>
        </a:p>
      </dgm:t>
    </dgm:pt>
    <dgm:pt modelId="{9D60D103-8B62-4529-8869-1AD2BFCE537B}" type="parTrans" cxnId="{1218E1FD-12E9-438D-A98D-AFE60C54CE92}">
      <dgm:prSet/>
      <dgm:spPr/>
      <dgm:t>
        <a:bodyPr/>
        <a:lstStyle/>
        <a:p>
          <a:endParaRPr lang="en-US"/>
        </a:p>
      </dgm:t>
    </dgm:pt>
    <dgm:pt modelId="{D1E638A6-43A6-4692-A07C-0AD184CFBFAB}" type="sibTrans" cxnId="{1218E1FD-12E9-438D-A98D-AFE60C54CE92}">
      <dgm:prSet/>
      <dgm:spPr/>
      <dgm:t>
        <a:bodyPr/>
        <a:lstStyle/>
        <a:p>
          <a:endParaRPr lang="en-US"/>
        </a:p>
      </dgm:t>
    </dgm:pt>
    <dgm:pt modelId="{7DBCAEB9-7394-4F85-9CD6-6AAA4C00EAA9}">
      <dgm:prSet/>
      <dgm:spPr/>
      <dgm:t>
        <a:bodyPr/>
        <a:lstStyle/>
        <a:p>
          <a:r>
            <a:rPr lang="en-US"/>
            <a:t>Plans to save millions on maintenance each year by 2024</a:t>
          </a:r>
        </a:p>
      </dgm:t>
    </dgm:pt>
    <dgm:pt modelId="{DFE9C054-D083-4252-AEAA-55B176D58E9B}" type="parTrans" cxnId="{B41BA9BE-BC72-417E-B4AF-B7C890DA8351}">
      <dgm:prSet/>
      <dgm:spPr/>
      <dgm:t>
        <a:bodyPr/>
        <a:lstStyle/>
        <a:p>
          <a:endParaRPr lang="en-US"/>
        </a:p>
      </dgm:t>
    </dgm:pt>
    <dgm:pt modelId="{21EEDE7D-CF7B-470D-8275-B9E1471EAF2A}" type="sibTrans" cxnId="{B41BA9BE-BC72-417E-B4AF-B7C890DA8351}">
      <dgm:prSet/>
      <dgm:spPr/>
      <dgm:t>
        <a:bodyPr/>
        <a:lstStyle/>
        <a:p>
          <a:endParaRPr lang="en-US"/>
        </a:p>
      </dgm:t>
    </dgm:pt>
    <dgm:pt modelId="{80007236-ECE9-B34D-BAC9-85BB5253CDBC}" type="pres">
      <dgm:prSet presAssocID="{61E2804A-2061-49B3-98FA-8D7FD49A726F}" presName="Name0" presStyleCnt="0">
        <dgm:presLayoutVars>
          <dgm:dir/>
          <dgm:animLvl val="lvl"/>
          <dgm:resizeHandles val="exact"/>
        </dgm:presLayoutVars>
      </dgm:prSet>
      <dgm:spPr/>
    </dgm:pt>
    <dgm:pt modelId="{DFD0CFB0-5348-374B-8936-1492A76C84EC}" type="pres">
      <dgm:prSet presAssocID="{39E82FDF-9A1C-4D20-9283-BAA999C68A87}" presName="linNode" presStyleCnt="0"/>
      <dgm:spPr/>
    </dgm:pt>
    <dgm:pt modelId="{961E7EC8-54C2-A648-A8DE-34895362EB9C}" type="pres">
      <dgm:prSet presAssocID="{39E82FDF-9A1C-4D20-9283-BAA999C68A8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A786A83-A941-0748-AD6E-0D40A6E7733B}" type="pres">
      <dgm:prSet presAssocID="{39E82FDF-9A1C-4D20-9283-BAA999C68A87}" presName="descendantText" presStyleLbl="alignAccFollowNode1" presStyleIdx="0" presStyleCnt="3">
        <dgm:presLayoutVars>
          <dgm:bulletEnabled val="1"/>
        </dgm:presLayoutVars>
      </dgm:prSet>
      <dgm:spPr/>
    </dgm:pt>
    <dgm:pt modelId="{4200478D-8E4B-1146-8372-69CED6AE76C9}" type="pres">
      <dgm:prSet presAssocID="{A3CEEBB2-BFBB-4049-821E-402336E8B938}" presName="sp" presStyleCnt="0"/>
      <dgm:spPr/>
    </dgm:pt>
    <dgm:pt modelId="{A9CAE031-2CE2-4C4F-BD09-B24F9E6F210B}" type="pres">
      <dgm:prSet presAssocID="{F61C96A5-1C0E-4981-884A-1E6BC5729447}" presName="linNode" presStyleCnt="0"/>
      <dgm:spPr/>
    </dgm:pt>
    <dgm:pt modelId="{F20960EE-1DED-B740-B22D-4277F91D27C5}" type="pres">
      <dgm:prSet presAssocID="{F61C96A5-1C0E-4981-884A-1E6BC572944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82B350F-4DC6-924D-85F6-4091E0B54C6C}" type="pres">
      <dgm:prSet presAssocID="{F61C96A5-1C0E-4981-884A-1E6BC5729447}" presName="descendantText" presStyleLbl="alignAccFollowNode1" presStyleIdx="1" presStyleCnt="3">
        <dgm:presLayoutVars>
          <dgm:bulletEnabled val="1"/>
        </dgm:presLayoutVars>
      </dgm:prSet>
      <dgm:spPr/>
    </dgm:pt>
    <dgm:pt modelId="{A29A914D-4E87-1C4D-B10B-D1CA8F52E5CC}" type="pres">
      <dgm:prSet presAssocID="{4C25CC73-AC56-40D3-A1D1-2F0BCAF3D28E}" presName="sp" presStyleCnt="0"/>
      <dgm:spPr/>
    </dgm:pt>
    <dgm:pt modelId="{9C560F0E-B267-D247-A896-53DF5C1FAC52}" type="pres">
      <dgm:prSet presAssocID="{CAF7A75C-8187-447C-AC2F-9CF329274959}" presName="linNode" presStyleCnt="0"/>
      <dgm:spPr/>
    </dgm:pt>
    <dgm:pt modelId="{D743775F-C8F4-6C40-B3DE-DCE711BEB3E5}" type="pres">
      <dgm:prSet presAssocID="{CAF7A75C-8187-447C-AC2F-9CF32927495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847D002-3F68-EE4A-9F5F-0BF93BE7683C}" type="pres">
      <dgm:prSet presAssocID="{CAF7A75C-8187-447C-AC2F-9CF32927495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728CE33-6776-41FE-9E67-E43F6C3F3DFE}" srcId="{F61C96A5-1C0E-4981-884A-1E6BC5729447}" destId="{27468042-067F-4542-9C69-E02B11FCBEF9}" srcOrd="0" destOrd="0" parTransId="{A64F751C-2448-4DBA-9ADF-C32DA482A516}" sibTransId="{F329497C-1342-4C09-9421-82FDB705B05A}"/>
    <dgm:cxn modelId="{A39BFA47-0290-5347-9309-2CF5E3101460}" type="presOf" srcId="{7DBCAEB9-7394-4F85-9CD6-6AAA4C00EAA9}" destId="{B847D002-3F68-EE4A-9F5F-0BF93BE7683C}" srcOrd="0" destOrd="0" presId="urn:microsoft.com/office/officeart/2005/8/layout/vList5"/>
    <dgm:cxn modelId="{DA61F548-A134-49D8-9E89-7FCC4E50400E}" srcId="{61E2804A-2061-49B3-98FA-8D7FD49A726F}" destId="{F61C96A5-1C0E-4981-884A-1E6BC5729447}" srcOrd="1" destOrd="0" parTransId="{0998A417-426F-437D-90F1-49EFCC1F9F6D}" sibTransId="{4C25CC73-AC56-40D3-A1D1-2F0BCAF3D28E}"/>
    <dgm:cxn modelId="{FAAB6A81-3D09-EE46-9758-CBB20F57C680}" type="presOf" srcId="{33EED3DF-72F0-484E-9F65-3043AB7AB89A}" destId="{CA786A83-A941-0748-AD6E-0D40A6E7733B}" srcOrd="0" destOrd="0" presId="urn:microsoft.com/office/officeart/2005/8/layout/vList5"/>
    <dgm:cxn modelId="{9D3D1A94-A829-C04C-9761-7EA68B90337C}" type="presOf" srcId="{39E82FDF-9A1C-4D20-9283-BAA999C68A87}" destId="{961E7EC8-54C2-A648-A8DE-34895362EB9C}" srcOrd="0" destOrd="0" presId="urn:microsoft.com/office/officeart/2005/8/layout/vList5"/>
    <dgm:cxn modelId="{BA1DB896-C1C1-480C-A50A-492DA3CFF1A7}" srcId="{39E82FDF-9A1C-4D20-9283-BAA999C68A87}" destId="{33EED3DF-72F0-484E-9F65-3043AB7AB89A}" srcOrd="0" destOrd="0" parTransId="{C132D3CF-C9C3-4BBB-A9A1-6D956DBE77E7}" sibTransId="{B4A74B8C-F609-405B-BF84-D877E53F7AE6}"/>
    <dgm:cxn modelId="{FECAB0AC-733E-E244-A5A4-949419F1711C}" type="presOf" srcId="{F61C96A5-1C0E-4981-884A-1E6BC5729447}" destId="{F20960EE-1DED-B740-B22D-4277F91D27C5}" srcOrd="0" destOrd="0" presId="urn:microsoft.com/office/officeart/2005/8/layout/vList5"/>
    <dgm:cxn modelId="{E19934B1-DEB8-1744-8DCA-EB8488846278}" type="presOf" srcId="{CAF7A75C-8187-447C-AC2F-9CF329274959}" destId="{D743775F-C8F4-6C40-B3DE-DCE711BEB3E5}" srcOrd="0" destOrd="0" presId="urn:microsoft.com/office/officeart/2005/8/layout/vList5"/>
    <dgm:cxn modelId="{B142D1BA-3484-3841-AAEB-9B61EDBB00D3}" type="presOf" srcId="{27468042-067F-4542-9C69-E02B11FCBEF9}" destId="{B82B350F-4DC6-924D-85F6-4091E0B54C6C}" srcOrd="0" destOrd="0" presId="urn:microsoft.com/office/officeart/2005/8/layout/vList5"/>
    <dgm:cxn modelId="{B41BA9BE-BC72-417E-B4AF-B7C890DA8351}" srcId="{CAF7A75C-8187-447C-AC2F-9CF329274959}" destId="{7DBCAEB9-7394-4F85-9CD6-6AAA4C00EAA9}" srcOrd="0" destOrd="0" parTransId="{DFE9C054-D083-4252-AEAA-55B176D58E9B}" sibTransId="{21EEDE7D-CF7B-470D-8275-B9E1471EAF2A}"/>
    <dgm:cxn modelId="{EC1445BF-D85F-0D48-8BEB-5C2C7985FA88}" type="presOf" srcId="{61E2804A-2061-49B3-98FA-8D7FD49A726F}" destId="{80007236-ECE9-B34D-BAC9-85BB5253CDBC}" srcOrd="0" destOrd="0" presId="urn:microsoft.com/office/officeart/2005/8/layout/vList5"/>
    <dgm:cxn modelId="{00B876E1-3BBD-42CA-BF22-1D070D5072EE}" srcId="{61E2804A-2061-49B3-98FA-8D7FD49A726F}" destId="{39E82FDF-9A1C-4D20-9283-BAA999C68A87}" srcOrd="0" destOrd="0" parTransId="{2B0DB606-D895-4460-AD8D-D760E5C22627}" sibTransId="{A3CEEBB2-BFBB-4049-821E-402336E8B938}"/>
    <dgm:cxn modelId="{1218E1FD-12E9-438D-A98D-AFE60C54CE92}" srcId="{61E2804A-2061-49B3-98FA-8D7FD49A726F}" destId="{CAF7A75C-8187-447C-AC2F-9CF329274959}" srcOrd="2" destOrd="0" parTransId="{9D60D103-8B62-4529-8869-1AD2BFCE537B}" sibTransId="{D1E638A6-43A6-4692-A07C-0AD184CFBFAB}"/>
    <dgm:cxn modelId="{459BE618-7416-BA4D-8646-FB7C750B27B3}" type="presParOf" srcId="{80007236-ECE9-B34D-BAC9-85BB5253CDBC}" destId="{DFD0CFB0-5348-374B-8936-1492A76C84EC}" srcOrd="0" destOrd="0" presId="urn:microsoft.com/office/officeart/2005/8/layout/vList5"/>
    <dgm:cxn modelId="{E2FF6F0E-3C9C-0B4B-B772-94285F58EACD}" type="presParOf" srcId="{DFD0CFB0-5348-374B-8936-1492A76C84EC}" destId="{961E7EC8-54C2-A648-A8DE-34895362EB9C}" srcOrd="0" destOrd="0" presId="urn:microsoft.com/office/officeart/2005/8/layout/vList5"/>
    <dgm:cxn modelId="{54E69BC4-421B-CA43-AF2E-39846CD5E6AD}" type="presParOf" srcId="{DFD0CFB0-5348-374B-8936-1492A76C84EC}" destId="{CA786A83-A941-0748-AD6E-0D40A6E7733B}" srcOrd="1" destOrd="0" presId="urn:microsoft.com/office/officeart/2005/8/layout/vList5"/>
    <dgm:cxn modelId="{9C15082F-E010-554A-9087-E39E219EF5BE}" type="presParOf" srcId="{80007236-ECE9-B34D-BAC9-85BB5253CDBC}" destId="{4200478D-8E4B-1146-8372-69CED6AE76C9}" srcOrd="1" destOrd="0" presId="urn:microsoft.com/office/officeart/2005/8/layout/vList5"/>
    <dgm:cxn modelId="{8757BBC1-51FA-1F42-B759-C63AFD531F3E}" type="presParOf" srcId="{80007236-ECE9-B34D-BAC9-85BB5253CDBC}" destId="{A9CAE031-2CE2-4C4F-BD09-B24F9E6F210B}" srcOrd="2" destOrd="0" presId="urn:microsoft.com/office/officeart/2005/8/layout/vList5"/>
    <dgm:cxn modelId="{BF1CD907-4DA4-EB4F-8A9A-E5438183B278}" type="presParOf" srcId="{A9CAE031-2CE2-4C4F-BD09-B24F9E6F210B}" destId="{F20960EE-1DED-B740-B22D-4277F91D27C5}" srcOrd="0" destOrd="0" presId="urn:microsoft.com/office/officeart/2005/8/layout/vList5"/>
    <dgm:cxn modelId="{EB478C89-9875-9244-AE00-E1AEAF978A6C}" type="presParOf" srcId="{A9CAE031-2CE2-4C4F-BD09-B24F9E6F210B}" destId="{B82B350F-4DC6-924D-85F6-4091E0B54C6C}" srcOrd="1" destOrd="0" presId="urn:microsoft.com/office/officeart/2005/8/layout/vList5"/>
    <dgm:cxn modelId="{6000E7F9-29E0-4A46-9BBF-3CE4CE0CA8F4}" type="presParOf" srcId="{80007236-ECE9-B34D-BAC9-85BB5253CDBC}" destId="{A29A914D-4E87-1C4D-B10B-D1CA8F52E5CC}" srcOrd="3" destOrd="0" presId="urn:microsoft.com/office/officeart/2005/8/layout/vList5"/>
    <dgm:cxn modelId="{32B9F2AA-FFB1-8E45-A798-5486E63CC95C}" type="presParOf" srcId="{80007236-ECE9-B34D-BAC9-85BB5253CDBC}" destId="{9C560F0E-B267-D247-A896-53DF5C1FAC52}" srcOrd="4" destOrd="0" presId="urn:microsoft.com/office/officeart/2005/8/layout/vList5"/>
    <dgm:cxn modelId="{7600F8E3-4C90-D74D-B29E-D11E94A4B4A2}" type="presParOf" srcId="{9C560F0E-B267-D247-A896-53DF5C1FAC52}" destId="{D743775F-C8F4-6C40-B3DE-DCE711BEB3E5}" srcOrd="0" destOrd="0" presId="urn:microsoft.com/office/officeart/2005/8/layout/vList5"/>
    <dgm:cxn modelId="{B302300A-9B6F-554D-9E2E-E28190587969}" type="presParOf" srcId="{9C560F0E-B267-D247-A896-53DF5C1FAC52}" destId="{B847D002-3F68-EE4A-9F5F-0BF93BE768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560FE5-E167-4476-B5DC-85AE0DD06F7B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8D04F8A-2935-43F0-B0DA-7543E34EC974}">
      <dgm:prSet/>
      <dgm:spPr/>
      <dgm:t>
        <a:bodyPr/>
        <a:lstStyle/>
        <a:p>
          <a:pPr>
            <a:defRPr b="1"/>
          </a:pPr>
          <a:r>
            <a:rPr lang="en-US" b="0" i="0"/>
            <a:t>Identify cloud provider</a:t>
          </a:r>
          <a:endParaRPr lang="en-US"/>
        </a:p>
      </dgm:t>
    </dgm:pt>
    <dgm:pt modelId="{227FE61B-F6D3-4769-8E1F-41A7D853A6CF}" type="parTrans" cxnId="{960E1825-D841-48DC-81AC-88870EEB54FE}">
      <dgm:prSet/>
      <dgm:spPr/>
      <dgm:t>
        <a:bodyPr/>
        <a:lstStyle/>
        <a:p>
          <a:endParaRPr lang="en-US"/>
        </a:p>
      </dgm:t>
    </dgm:pt>
    <dgm:pt modelId="{03204712-91B0-444A-990E-8A463540B4FC}" type="sibTrans" cxnId="{960E1825-D841-48DC-81AC-88870EEB54FE}">
      <dgm:prSet/>
      <dgm:spPr/>
      <dgm:t>
        <a:bodyPr/>
        <a:lstStyle/>
        <a:p>
          <a:endParaRPr lang="en-US"/>
        </a:p>
      </dgm:t>
    </dgm:pt>
    <dgm:pt modelId="{1F399349-62D0-4075-A608-259CD953AB2C}">
      <dgm:prSet/>
      <dgm:spPr/>
      <dgm:t>
        <a:bodyPr/>
        <a:lstStyle/>
        <a:p>
          <a:pPr>
            <a:defRPr b="1"/>
          </a:pPr>
          <a:r>
            <a:rPr lang="en-US" b="0" i="0"/>
            <a:t>Create migration strategy</a:t>
          </a:r>
          <a:endParaRPr lang="en-US"/>
        </a:p>
      </dgm:t>
    </dgm:pt>
    <dgm:pt modelId="{904755A9-62E3-4214-A18B-537DF2483BB5}" type="parTrans" cxnId="{CC8E74B3-E4E9-4833-9119-C00335240F20}">
      <dgm:prSet/>
      <dgm:spPr/>
      <dgm:t>
        <a:bodyPr/>
        <a:lstStyle/>
        <a:p>
          <a:endParaRPr lang="en-US"/>
        </a:p>
      </dgm:t>
    </dgm:pt>
    <dgm:pt modelId="{F09B7D52-4871-4579-BC73-7E0813977DAE}" type="sibTrans" cxnId="{CC8E74B3-E4E9-4833-9119-C00335240F20}">
      <dgm:prSet/>
      <dgm:spPr/>
      <dgm:t>
        <a:bodyPr/>
        <a:lstStyle/>
        <a:p>
          <a:endParaRPr lang="en-US"/>
        </a:p>
      </dgm:t>
    </dgm:pt>
    <dgm:pt modelId="{2472E296-B128-4C63-ADCA-8B774C4DA5CB}">
      <dgm:prSet/>
      <dgm:spPr/>
      <dgm:t>
        <a:bodyPr/>
        <a:lstStyle/>
        <a:p>
          <a:r>
            <a:rPr lang="en-US" b="0" i="0"/>
            <a:t>Identify topology</a:t>
          </a:r>
          <a:endParaRPr lang="en-US"/>
        </a:p>
      </dgm:t>
    </dgm:pt>
    <dgm:pt modelId="{4550FC3B-B74F-468F-959F-6B476A48FDAF}" type="parTrans" cxnId="{AFBFEBF2-CAF0-420F-8C3F-0F1B5862D1A2}">
      <dgm:prSet/>
      <dgm:spPr/>
      <dgm:t>
        <a:bodyPr/>
        <a:lstStyle/>
        <a:p>
          <a:endParaRPr lang="en-US"/>
        </a:p>
      </dgm:t>
    </dgm:pt>
    <dgm:pt modelId="{950A0FAF-E65A-4988-B8D5-D0B10226E7FA}" type="sibTrans" cxnId="{AFBFEBF2-CAF0-420F-8C3F-0F1B5862D1A2}">
      <dgm:prSet/>
      <dgm:spPr/>
      <dgm:t>
        <a:bodyPr/>
        <a:lstStyle/>
        <a:p>
          <a:endParaRPr lang="en-US"/>
        </a:p>
      </dgm:t>
    </dgm:pt>
    <dgm:pt modelId="{5A04EF48-2E96-4B46-8807-0F18AA45088B}">
      <dgm:prSet/>
      <dgm:spPr/>
      <dgm:t>
        <a:bodyPr/>
        <a:lstStyle/>
        <a:p>
          <a:r>
            <a:rPr lang="en-US" b="0" i="0"/>
            <a:t>Identify cloud needs</a:t>
          </a:r>
          <a:endParaRPr lang="en-US"/>
        </a:p>
      </dgm:t>
    </dgm:pt>
    <dgm:pt modelId="{57952CB0-ECE1-4960-8686-DCF53975377E}" type="parTrans" cxnId="{973350BA-FF46-4DC8-B85C-45D563A9C11C}">
      <dgm:prSet/>
      <dgm:spPr/>
      <dgm:t>
        <a:bodyPr/>
        <a:lstStyle/>
        <a:p>
          <a:endParaRPr lang="en-US"/>
        </a:p>
      </dgm:t>
    </dgm:pt>
    <dgm:pt modelId="{A6774AAD-0AF0-4503-A0F4-07678FE50835}" type="sibTrans" cxnId="{973350BA-FF46-4DC8-B85C-45D563A9C11C}">
      <dgm:prSet/>
      <dgm:spPr/>
      <dgm:t>
        <a:bodyPr/>
        <a:lstStyle/>
        <a:p>
          <a:endParaRPr lang="en-US"/>
        </a:p>
      </dgm:t>
    </dgm:pt>
    <dgm:pt modelId="{2D3DB112-DBF8-4902-BC6C-3B15FE25C8AE}">
      <dgm:prSet/>
      <dgm:spPr/>
      <dgm:t>
        <a:bodyPr/>
        <a:lstStyle/>
        <a:p>
          <a:pPr>
            <a:defRPr b="1"/>
          </a:pPr>
          <a:r>
            <a:rPr lang="en-US" b="0" i="0"/>
            <a:t>Migrate one logical piece at a time</a:t>
          </a:r>
          <a:endParaRPr lang="en-US"/>
        </a:p>
      </dgm:t>
    </dgm:pt>
    <dgm:pt modelId="{34F9A63B-DAC0-434C-A19A-00EE7C01FB3A}" type="parTrans" cxnId="{A8BF8103-8570-45D7-B53B-680DE92F4364}">
      <dgm:prSet/>
      <dgm:spPr/>
      <dgm:t>
        <a:bodyPr/>
        <a:lstStyle/>
        <a:p>
          <a:endParaRPr lang="en-US"/>
        </a:p>
      </dgm:t>
    </dgm:pt>
    <dgm:pt modelId="{D1E18F80-50CF-4619-A718-5B7E8A0676C3}" type="sibTrans" cxnId="{A8BF8103-8570-45D7-B53B-680DE92F4364}">
      <dgm:prSet/>
      <dgm:spPr/>
      <dgm:t>
        <a:bodyPr/>
        <a:lstStyle/>
        <a:p>
          <a:endParaRPr lang="en-US"/>
        </a:p>
      </dgm:t>
    </dgm:pt>
    <dgm:pt modelId="{83890448-43EF-491E-8379-415DBA37105A}">
      <dgm:prSet/>
      <dgm:spPr/>
      <dgm:t>
        <a:bodyPr/>
        <a:lstStyle/>
        <a:p>
          <a:pPr>
            <a:defRPr b="1"/>
          </a:pPr>
          <a:r>
            <a:rPr lang="en-US" b="0" i="0"/>
            <a:t>Maintain and monitor</a:t>
          </a:r>
          <a:endParaRPr lang="en-US"/>
        </a:p>
      </dgm:t>
    </dgm:pt>
    <dgm:pt modelId="{CFE1F80E-4451-4D2A-9C31-A3F0A271FD1E}" type="parTrans" cxnId="{3B9AD11B-2883-4911-B882-275D0F5D833F}">
      <dgm:prSet/>
      <dgm:spPr/>
      <dgm:t>
        <a:bodyPr/>
        <a:lstStyle/>
        <a:p>
          <a:endParaRPr lang="en-US"/>
        </a:p>
      </dgm:t>
    </dgm:pt>
    <dgm:pt modelId="{220B7D48-1C86-4ADB-B526-65612B25B407}" type="sibTrans" cxnId="{3B9AD11B-2883-4911-B882-275D0F5D833F}">
      <dgm:prSet/>
      <dgm:spPr/>
      <dgm:t>
        <a:bodyPr/>
        <a:lstStyle/>
        <a:p>
          <a:endParaRPr lang="en-US"/>
        </a:p>
      </dgm:t>
    </dgm:pt>
    <dgm:pt modelId="{DDC943F8-8A86-46B2-956A-47868A333251}" type="pres">
      <dgm:prSet presAssocID="{15560FE5-E167-4476-B5DC-85AE0DD06F7B}" presName="root" presStyleCnt="0">
        <dgm:presLayoutVars>
          <dgm:dir/>
          <dgm:resizeHandles val="exact"/>
        </dgm:presLayoutVars>
      </dgm:prSet>
      <dgm:spPr/>
    </dgm:pt>
    <dgm:pt modelId="{285C6ACC-09D6-4CAB-8C65-C27175543CC7}" type="pres">
      <dgm:prSet presAssocID="{A8D04F8A-2935-43F0-B0DA-7543E34EC974}" presName="compNode" presStyleCnt="0"/>
      <dgm:spPr/>
    </dgm:pt>
    <dgm:pt modelId="{6F7F1089-281F-42FC-93E0-351F7D29F845}" type="pres">
      <dgm:prSet presAssocID="{A8D04F8A-2935-43F0-B0DA-7543E34EC9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B980E59-02A0-45A1-B00F-2D84381FEC47}" type="pres">
      <dgm:prSet presAssocID="{A8D04F8A-2935-43F0-B0DA-7543E34EC974}" presName="iconSpace" presStyleCnt="0"/>
      <dgm:spPr/>
    </dgm:pt>
    <dgm:pt modelId="{46953C39-C839-46D4-9565-20B125D17645}" type="pres">
      <dgm:prSet presAssocID="{A8D04F8A-2935-43F0-B0DA-7543E34EC974}" presName="parTx" presStyleLbl="revTx" presStyleIdx="0" presStyleCnt="8">
        <dgm:presLayoutVars>
          <dgm:chMax val="0"/>
          <dgm:chPref val="0"/>
        </dgm:presLayoutVars>
      </dgm:prSet>
      <dgm:spPr/>
    </dgm:pt>
    <dgm:pt modelId="{BB8072F0-DD4D-4D42-8F9E-6A44828E0D28}" type="pres">
      <dgm:prSet presAssocID="{A8D04F8A-2935-43F0-B0DA-7543E34EC974}" presName="txSpace" presStyleCnt="0"/>
      <dgm:spPr/>
    </dgm:pt>
    <dgm:pt modelId="{A7EE9294-B3FF-4076-A805-4F81282F2133}" type="pres">
      <dgm:prSet presAssocID="{A8D04F8A-2935-43F0-B0DA-7543E34EC974}" presName="desTx" presStyleLbl="revTx" presStyleIdx="1" presStyleCnt="8">
        <dgm:presLayoutVars/>
      </dgm:prSet>
      <dgm:spPr/>
    </dgm:pt>
    <dgm:pt modelId="{0118F99F-82B6-4055-B6BB-075872ACC637}" type="pres">
      <dgm:prSet presAssocID="{03204712-91B0-444A-990E-8A463540B4FC}" presName="sibTrans" presStyleCnt="0"/>
      <dgm:spPr/>
    </dgm:pt>
    <dgm:pt modelId="{DB233D49-DA61-4686-B11C-0E49D1F1FF2C}" type="pres">
      <dgm:prSet presAssocID="{1F399349-62D0-4075-A608-259CD953AB2C}" presName="compNode" presStyleCnt="0"/>
      <dgm:spPr/>
    </dgm:pt>
    <dgm:pt modelId="{85B175B8-D3B3-472B-985A-FCF9459E23B4}" type="pres">
      <dgm:prSet presAssocID="{1F399349-62D0-4075-A608-259CD953AB2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9C4678F-844C-42C0-A29D-87639C2AA88F}" type="pres">
      <dgm:prSet presAssocID="{1F399349-62D0-4075-A608-259CD953AB2C}" presName="iconSpace" presStyleCnt="0"/>
      <dgm:spPr/>
    </dgm:pt>
    <dgm:pt modelId="{8C1F46E6-476B-441E-BD8D-C9E2074AFFDB}" type="pres">
      <dgm:prSet presAssocID="{1F399349-62D0-4075-A608-259CD953AB2C}" presName="parTx" presStyleLbl="revTx" presStyleIdx="2" presStyleCnt="8">
        <dgm:presLayoutVars>
          <dgm:chMax val="0"/>
          <dgm:chPref val="0"/>
        </dgm:presLayoutVars>
      </dgm:prSet>
      <dgm:spPr/>
    </dgm:pt>
    <dgm:pt modelId="{265193B2-5CC7-4165-99A2-D52D12A503F4}" type="pres">
      <dgm:prSet presAssocID="{1F399349-62D0-4075-A608-259CD953AB2C}" presName="txSpace" presStyleCnt="0"/>
      <dgm:spPr/>
    </dgm:pt>
    <dgm:pt modelId="{753EEF14-5C33-4203-AEB7-366ABE52C87D}" type="pres">
      <dgm:prSet presAssocID="{1F399349-62D0-4075-A608-259CD953AB2C}" presName="desTx" presStyleLbl="revTx" presStyleIdx="3" presStyleCnt="8">
        <dgm:presLayoutVars/>
      </dgm:prSet>
      <dgm:spPr/>
    </dgm:pt>
    <dgm:pt modelId="{73582833-7B0B-4598-B628-936FCCDBD7CF}" type="pres">
      <dgm:prSet presAssocID="{F09B7D52-4871-4579-BC73-7E0813977DAE}" presName="sibTrans" presStyleCnt="0"/>
      <dgm:spPr/>
    </dgm:pt>
    <dgm:pt modelId="{0CDE7915-9D6F-422D-AB2A-282DE46746CF}" type="pres">
      <dgm:prSet presAssocID="{2D3DB112-DBF8-4902-BC6C-3B15FE25C8AE}" presName="compNode" presStyleCnt="0"/>
      <dgm:spPr/>
    </dgm:pt>
    <dgm:pt modelId="{ED907D9F-1B55-414A-A2A8-CA7DB1D158FC}" type="pres">
      <dgm:prSet presAssocID="{2D3DB112-DBF8-4902-BC6C-3B15FE25C8A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A92126C-F92A-43D5-B27F-D91166D97523}" type="pres">
      <dgm:prSet presAssocID="{2D3DB112-DBF8-4902-BC6C-3B15FE25C8AE}" presName="iconSpace" presStyleCnt="0"/>
      <dgm:spPr/>
    </dgm:pt>
    <dgm:pt modelId="{F6018273-CC6B-4A96-876D-DF1A85A5828B}" type="pres">
      <dgm:prSet presAssocID="{2D3DB112-DBF8-4902-BC6C-3B15FE25C8AE}" presName="parTx" presStyleLbl="revTx" presStyleIdx="4" presStyleCnt="8">
        <dgm:presLayoutVars>
          <dgm:chMax val="0"/>
          <dgm:chPref val="0"/>
        </dgm:presLayoutVars>
      </dgm:prSet>
      <dgm:spPr/>
    </dgm:pt>
    <dgm:pt modelId="{E84AF83D-BD6F-471C-93BE-67FC5F704CF7}" type="pres">
      <dgm:prSet presAssocID="{2D3DB112-DBF8-4902-BC6C-3B15FE25C8AE}" presName="txSpace" presStyleCnt="0"/>
      <dgm:spPr/>
    </dgm:pt>
    <dgm:pt modelId="{23C30042-D34F-4747-A058-813CAF8BAF90}" type="pres">
      <dgm:prSet presAssocID="{2D3DB112-DBF8-4902-BC6C-3B15FE25C8AE}" presName="desTx" presStyleLbl="revTx" presStyleIdx="5" presStyleCnt="8">
        <dgm:presLayoutVars/>
      </dgm:prSet>
      <dgm:spPr/>
    </dgm:pt>
    <dgm:pt modelId="{763CA1AA-FD82-4871-BEA1-215FC6502127}" type="pres">
      <dgm:prSet presAssocID="{D1E18F80-50CF-4619-A718-5B7E8A0676C3}" presName="sibTrans" presStyleCnt="0"/>
      <dgm:spPr/>
    </dgm:pt>
    <dgm:pt modelId="{542FB335-3FD6-49E2-A994-4A31B1D9CAB2}" type="pres">
      <dgm:prSet presAssocID="{83890448-43EF-491E-8379-415DBA37105A}" presName="compNode" presStyleCnt="0"/>
      <dgm:spPr/>
    </dgm:pt>
    <dgm:pt modelId="{99424265-E135-4640-A764-248FDE244EF4}" type="pres">
      <dgm:prSet presAssocID="{83890448-43EF-491E-8379-415DBA3710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C26FF5E3-C54E-4658-98D7-CAF4FDD5988D}" type="pres">
      <dgm:prSet presAssocID="{83890448-43EF-491E-8379-415DBA37105A}" presName="iconSpace" presStyleCnt="0"/>
      <dgm:spPr/>
    </dgm:pt>
    <dgm:pt modelId="{47875A01-C0E8-44B9-A082-A02A61AC02E6}" type="pres">
      <dgm:prSet presAssocID="{83890448-43EF-491E-8379-415DBA37105A}" presName="parTx" presStyleLbl="revTx" presStyleIdx="6" presStyleCnt="8">
        <dgm:presLayoutVars>
          <dgm:chMax val="0"/>
          <dgm:chPref val="0"/>
        </dgm:presLayoutVars>
      </dgm:prSet>
      <dgm:spPr/>
    </dgm:pt>
    <dgm:pt modelId="{BD5E1753-5983-4BD8-A1B8-AF686194AEF2}" type="pres">
      <dgm:prSet presAssocID="{83890448-43EF-491E-8379-415DBA37105A}" presName="txSpace" presStyleCnt="0"/>
      <dgm:spPr/>
    </dgm:pt>
    <dgm:pt modelId="{CC597380-6818-4FDA-9277-2E8F11B4D6ED}" type="pres">
      <dgm:prSet presAssocID="{83890448-43EF-491E-8379-415DBA37105A}" presName="desTx" presStyleLbl="revTx" presStyleIdx="7" presStyleCnt="8">
        <dgm:presLayoutVars/>
      </dgm:prSet>
      <dgm:spPr/>
    </dgm:pt>
  </dgm:ptLst>
  <dgm:cxnLst>
    <dgm:cxn modelId="{A8BF8103-8570-45D7-B53B-680DE92F4364}" srcId="{15560FE5-E167-4476-B5DC-85AE0DD06F7B}" destId="{2D3DB112-DBF8-4902-BC6C-3B15FE25C8AE}" srcOrd="2" destOrd="0" parTransId="{34F9A63B-DAC0-434C-A19A-00EE7C01FB3A}" sibTransId="{D1E18F80-50CF-4619-A718-5B7E8A0676C3}"/>
    <dgm:cxn modelId="{3B9AD11B-2883-4911-B882-275D0F5D833F}" srcId="{15560FE5-E167-4476-B5DC-85AE0DD06F7B}" destId="{83890448-43EF-491E-8379-415DBA37105A}" srcOrd="3" destOrd="0" parTransId="{CFE1F80E-4451-4D2A-9C31-A3F0A271FD1E}" sibTransId="{220B7D48-1C86-4ADB-B526-65612B25B407}"/>
    <dgm:cxn modelId="{DDE30A1F-0DDF-4901-A0CD-674711D2E0A3}" type="presOf" srcId="{1F399349-62D0-4075-A608-259CD953AB2C}" destId="{8C1F46E6-476B-441E-BD8D-C9E2074AFFDB}" srcOrd="0" destOrd="0" presId="urn:microsoft.com/office/officeart/2018/5/layout/CenteredIconLabelDescriptionList"/>
    <dgm:cxn modelId="{7D770C24-3ED5-46AB-A028-00B28D24E5AE}" type="presOf" srcId="{83890448-43EF-491E-8379-415DBA37105A}" destId="{47875A01-C0E8-44B9-A082-A02A61AC02E6}" srcOrd="0" destOrd="0" presId="urn:microsoft.com/office/officeart/2018/5/layout/CenteredIconLabelDescriptionList"/>
    <dgm:cxn modelId="{960E1825-D841-48DC-81AC-88870EEB54FE}" srcId="{15560FE5-E167-4476-B5DC-85AE0DD06F7B}" destId="{A8D04F8A-2935-43F0-B0DA-7543E34EC974}" srcOrd="0" destOrd="0" parTransId="{227FE61B-F6D3-4769-8E1F-41A7D853A6CF}" sibTransId="{03204712-91B0-444A-990E-8A463540B4FC}"/>
    <dgm:cxn modelId="{19265544-092C-44EF-82D9-3B8A276886F2}" type="presOf" srcId="{15560FE5-E167-4476-B5DC-85AE0DD06F7B}" destId="{DDC943F8-8A86-46B2-956A-47868A333251}" srcOrd="0" destOrd="0" presId="urn:microsoft.com/office/officeart/2018/5/layout/CenteredIconLabelDescriptionList"/>
    <dgm:cxn modelId="{E890326E-0688-41DB-B5ED-4EC4187010E9}" type="presOf" srcId="{2472E296-B128-4C63-ADCA-8B774C4DA5CB}" destId="{753EEF14-5C33-4203-AEB7-366ABE52C87D}" srcOrd="0" destOrd="0" presId="urn:microsoft.com/office/officeart/2018/5/layout/CenteredIconLabelDescriptionList"/>
    <dgm:cxn modelId="{5DF04FA1-8401-4652-9FBE-B5414FB1A63C}" type="presOf" srcId="{2D3DB112-DBF8-4902-BC6C-3B15FE25C8AE}" destId="{F6018273-CC6B-4A96-876D-DF1A85A5828B}" srcOrd="0" destOrd="0" presId="urn:microsoft.com/office/officeart/2018/5/layout/CenteredIconLabelDescriptionList"/>
    <dgm:cxn modelId="{CC8E74B3-E4E9-4833-9119-C00335240F20}" srcId="{15560FE5-E167-4476-B5DC-85AE0DD06F7B}" destId="{1F399349-62D0-4075-A608-259CD953AB2C}" srcOrd="1" destOrd="0" parTransId="{904755A9-62E3-4214-A18B-537DF2483BB5}" sibTransId="{F09B7D52-4871-4579-BC73-7E0813977DAE}"/>
    <dgm:cxn modelId="{973350BA-FF46-4DC8-B85C-45D563A9C11C}" srcId="{1F399349-62D0-4075-A608-259CD953AB2C}" destId="{5A04EF48-2E96-4B46-8807-0F18AA45088B}" srcOrd="1" destOrd="0" parTransId="{57952CB0-ECE1-4960-8686-DCF53975377E}" sibTransId="{A6774AAD-0AF0-4503-A0F4-07678FE50835}"/>
    <dgm:cxn modelId="{415A06D4-0297-4779-85FB-7C76832D0B43}" type="presOf" srcId="{A8D04F8A-2935-43F0-B0DA-7543E34EC974}" destId="{46953C39-C839-46D4-9565-20B125D17645}" srcOrd="0" destOrd="0" presId="urn:microsoft.com/office/officeart/2018/5/layout/CenteredIconLabelDescriptionList"/>
    <dgm:cxn modelId="{645E0FE7-0F6B-4D23-86DC-676BCEB0E386}" type="presOf" srcId="{5A04EF48-2E96-4B46-8807-0F18AA45088B}" destId="{753EEF14-5C33-4203-AEB7-366ABE52C87D}" srcOrd="0" destOrd="1" presId="urn:microsoft.com/office/officeart/2018/5/layout/CenteredIconLabelDescriptionList"/>
    <dgm:cxn modelId="{AFBFEBF2-CAF0-420F-8C3F-0F1B5862D1A2}" srcId="{1F399349-62D0-4075-A608-259CD953AB2C}" destId="{2472E296-B128-4C63-ADCA-8B774C4DA5CB}" srcOrd="0" destOrd="0" parTransId="{4550FC3B-B74F-468F-959F-6B476A48FDAF}" sibTransId="{950A0FAF-E65A-4988-B8D5-D0B10226E7FA}"/>
    <dgm:cxn modelId="{5C4DD85A-29B0-4E7C-BC92-1BD4F1810FCE}" type="presParOf" srcId="{DDC943F8-8A86-46B2-956A-47868A333251}" destId="{285C6ACC-09D6-4CAB-8C65-C27175543CC7}" srcOrd="0" destOrd="0" presId="urn:microsoft.com/office/officeart/2018/5/layout/CenteredIconLabelDescriptionList"/>
    <dgm:cxn modelId="{F05E3515-F9F8-456E-B888-AA4985597F02}" type="presParOf" srcId="{285C6ACC-09D6-4CAB-8C65-C27175543CC7}" destId="{6F7F1089-281F-42FC-93E0-351F7D29F845}" srcOrd="0" destOrd="0" presId="urn:microsoft.com/office/officeart/2018/5/layout/CenteredIconLabelDescriptionList"/>
    <dgm:cxn modelId="{BC267F24-8A1E-4C6E-8625-947E41ACB538}" type="presParOf" srcId="{285C6ACC-09D6-4CAB-8C65-C27175543CC7}" destId="{7B980E59-02A0-45A1-B00F-2D84381FEC47}" srcOrd="1" destOrd="0" presId="urn:microsoft.com/office/officeart/2018/5/layout/CenteredIconLabelDescriptionList"/>
    <dgm:cxn modelId="{55B7EF40-9D23-4C7B-A525-FBF6E0E331D4}" type="presParOf" srcId="{285C6ACC-09D6-4CAB-8C65-C27175543CC7}" destId="{46953C39-C839-46D4-9565-20B125D17645}" srcOrd="2" destOrd="0" presId="urn:microsoft.com/office/officeart/2018/5/layout/CenteredIconLabelDescriptionList"/>
    <dgm:cxn modelId="{E165C511-5732-4B7C-ADFE-DAC11402D115}" type="presParOf" srcId="{285C6ACC-09D6-4CAB-8C65-C27175543CC7}" destId="{BB8072F0-DD4D-4D42-8F9E-6A44828E0D28}" srcOrd="3" destOrd="0" presId="urn:microsoft.com/office/officeart/2018/5/layout/CenteredIconLabelDescriptionList"/>
    <dgm:cxn modelId="{79EA7EC3-6BDC-42C9-9AF8-5AAFAFE4C5C8}" type="presParOf" srcId="{285C6ACC-09D6-4CAB-8C65-C27175543CC7}" destId="{A7EE9294-B3FF-4076-A805-4F81282F2133}" srcOrd="4" destOrd="0" presId="urn:microsoft.com/office/officeart/2018/5/layout/CenteredIconLabelDescriptionList"/>
    <dgm:cxn modelId="{54FF07EF-9118-4821-9C2B-276E44AC62CE}" type="presParOf" srcId="{DDC943F8-8A86-46B2-956A-47868A333251}" destId="{0118F99F-82B6-4055-B6BB-075872ACC637}" srcOrd="1" destOrd="0" presId="urn:microsoft.com/office/officeart/2018/5/layout/CenteredIconLabelDescriptionList"/>
    <dgm:cxn modelId="{10730C78-9ACF-4F8D-B3C6-FE4676C3DD67}" type="presParOf" srcId="{DDC943F8-8A86-46B2-956A-47868A333251}" destId="{DB233D49-DA61-4686-B11C-0E49D1F1FF2C}" srcOrd="2" destOrd="0" presId="urn:microsoft.com/office/officeart/2018/5/layout/CenteredIconLabelDescriptionList"/>
    <dgm:cxn modelId="{1C37D10E-C526-4C0E-84F9-0FC9F3DBAFC2}" type="presParOf" srcId="{DB233D49-DA61-4686-B11C-0E49D1F1FF2C}" destId="{85B175B8-D3B3-472B-985A-FCF9459E23B4}" srcOrd="0" destOrd="0" presId="urn:microsoft.com/office/officeart/2018/5/layout/CenteredIconLabelDescriptionList"/>
    <dgm:cxn modelId="{BB13438F-D3D2-4144-8CB0-B2EDD95B6795}" type="presParOf" srcId="{DB233D49-DA61-4686-B11C-0E49D1F1FF2C}" destId="{39C4678F-844C-42C0-A29D-87639C2AA88F}" srcOrd="1" destOrd="0" presId="urn:microsoft.com/office/officeart/2018/5/layout/CenteredIconLabelDescriptionList"/>
    <dgm:cxn modelId="{AF316BE4-64D6-4B1F-8375-2DF63AD6AC7E}" type="presParOf" srcId="{DB233D49-DA61-4686-B11C-0E49D1F1FF2C}" destId="{8C1F46E6-476B-441E-BD8D-C9E2074AFFDB}" srcOrd="2" destOrd="0" presId="urn:microsoft.com/office/officeart/2018/5/layout/CenteredIconLabelDescriptionList"/>
    <dgm:cxn modelId="{84FE341C-8197-425C-8797-0F205B711CC8}" type="presParOf" srcId="{DB233D49-DA61-4686-B11C-0E49D1F1FF2C}" destId="{265193B2-5CC7-4165-99A2-D52D12A503F4}" srcOrd="3" destOrd="0" presId="urn:microsoft.com/office/officeart/2018/5/layout/CenteredIconLabelDescriptionList"/>
    <dgm:cxn modelId="{A86A3677-9379-4D41-B1FE-0B1111E8776A}" type="presParOf" srcId="{DB233D49-DA61-4686-B11C-0E49D1F1FF2C}" destId="{753EEF14-5C33-4203-AEB7-366ABE52C87D}" srcOrd="4" destOrd="0" presId="urn:microsoft.com/office/officeart/2018/5/layout/CenteredIconLabelDescriptionList"/>
    <dgm:cxn modelId="{5901219F-638F-44EF-8CAE-4B8D0402096B}" type="presParOf" srcId="{DDC943F8-8A86-46B2-956A-47868A333251}" destId="{73582833-7B0B-4598-B628-936FCCDBD7CF}" srcOrd="3" destOrd="0" presId="urn:microsoft.com/office/officeart/2018/5/layout/CenteredIconLabelDescriptionList"/>
    <dgm:cxn modelId="{9C7F5AD2-C799-483A-B561-676F571ACDD7}" type="presParOf" srcId="{DDC943F8-8A86-46B2-956A-47868A333251}" destId="{0CDE7915-9D6F-422D-AB2A-282DE46746CF}" srcOrd="4" destOrd="0" presId="urn:microsoft.com/office/officeart/2018/5/layout/CenteredIconLabelDescriptionList"/>
    <dgm:cxn modelId="{B60B3941-3489-4DA3-A27E-9F8531857B57}" type="presParOf" srcId="{0CDE7915-9D6F-422D-AB2A-282DE46746CF}" destId="{ED907D9F-1B55-414A-A2A8-CA7DB1D158FC}" srcOrd="0" destOrd="0" presId="urn:microsoft.com/office/officeart/2018/5/layout/CenteredIconLabelDescriptionList"/>
    <dgm:cxn modelId="{CFA63A82-5A47-4EDC-ABAB-D44E3B402D51}" type="presParOf" srcId="{0CDE7915-9D6F-422D-AB2A-282DE46746CF}" destId="{6A92126C-F92A-43D5-B27F-D91166D97523}" srcOrd="1" destOrd="0" presId="urn:microsoft.com/office/officeart/2018/5/layout/CenteredIconLabelDescriptionList"/>
    <dgm:cxn modelId="{6492E5FC-C367-4742-B181-41FC0584CFF3}" type="presParOf" srcId="{0CDE7915-9D6F-422D-AB2A-282DE46746CF}" destId="{F6018273-CC6B-4A96-876D-DF1A85A5828B}" srcOrd="2" destOrd="0" presId="urn:microsoft.com/office/officeart/2018/5/layout/CenteredIconLabelDescriptionList"/>
    <dgm:cxn modelId="{B131FC04-0694-4AF5-8FCD-6EBFD5BD5B9B}" type="presParOf" srcId="{0CDE7915-9D6F-422D-AB2A-282DE46746CF}" destId="{E84AF83D-BD6F-471C-93BE-67FC5F704CF7}" srcOrd="3" destOrd="0" presId="urn:microsoft.com/office/officeart/2018/5/layout/CenteredIconLabelDescriptionList"/>
    <dgm:cxn modelId="{278EA141-EDD8-4F27-B787-087FA41C5CB7}" type="presParOf" srcId="{0CDE7915-9D6F-422D-AB2A-282DE46746CF}" destId="{23C30042-D34F-4747-A058-813CAF8BAF90}" srcOrd="4" destOrd="0" presId="urn:microsoft.com/office/officeart/2018/5/layout/CenteredIconLabelDescriptionList"/>
    <dgm:cxn modelId="{CFB749E3-0CB6-403C-A125-D4BC160541BF}" type="presParOf" srcId="{DDC943F8-8A86-46B2-956A-47868A333251}" destId="{763CA1AA-FD82-4871-BEA1-215FC6502127}" srcOrd="5" destOrd="0" presId="urn:microsoft.com/office/officeart/2018/5/layout/CenteredIconLabelDescriptionList"/>
    <dgm:cxn modelId="{0BC7DC0B-2680-4045-A45F-845F9E617DF9}" type="presParOf" srcId="{DDC943F8-8A86-46B2-956A-47868A333251}" destId="{542FB335-3FD6-49E2-A994-4A31B1D9CAB2}" srcOrd="6" destOrd="0" presId="urn:microsoft.com/office/officeart/2018/5/layout/CenteredIconLabelDescriptionList"/>
    <dgm:cxn modelId="{21BDBE90-B9B2-4219-BCF3-6484B083D99F}" type="presParOf" srcId="{542FB335-3FD6-49E2-A994-4A31B1D9CAB2}" destId="{99424265-E135-4640-A764-248FDE244EF4}" srcOrd="0" destOrd="0" presId="urn:microsoft.com/office/officeart/2018/5/layout/CenteredIconLabelDescriptionList"/>
    <dgm:cxn modelId="{9203EE54-989A-4DC5-897D-C8EE828F9D60}" type="presParOf" srcId="{542FB335-3FD6-49E2-A994-4A31B1D9CAB2}" destId="{C26FF5E3-C54E-4658-98D7-CAF4FDD5988D}" srcOrd="1" destOrd="0" presId="urn:microsoft.com/office/officeart/2018/5/layout/CenteredIconLabelDescriptionList"/>
    <dgm:cxn modelId="{475C56B7-266D-4B61-943B-718F519E455B}" type="presParOf" srcId="{542FB335-3FD6-49E2-A994-4A31B1D9CAB2}" destId="{47875A01-C0E8-44B9-A082-A02A61AC02E6}" srcOrd="2" destOrd="0" presId="urn:microsoft.com/office/officeart/2018/5/layout/CenteredIconLabelDescriptionList"/>
    <dgm:cxn modelId="{B6774A44-D0C8-44F7-8A05-3D892A76901B}" type="presParOf" srcId="{542FB335-3FD6-49E2-A994-4A31B1D9CAB2}" destId="{BD5E1753-5983-4BD8-A1B8-AF686194AEF2}" srcOrd="3" destOrd="0" presId="urn:microsoft.com/office/officeart/2018/5/layout/CenteredIconLabelDescriptionList"/>
    <dgm:cxn modelId="{60E316AE-D057-4E34-A21A-453097314D89}" type="presParOf" srcId="{542FB335-3FD6-49E2-A994-4A31B1D9CAB2}" destId="{CC597380-6818-4FDA-9277-2E8F11B4D6E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0487175-9DF9-455F-B9A5-71FDC700258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C8B964-298F-43D2-A02A-DC743E44DB50}">
      <dgm:prSet/>
      <dgm:spPr/>
      <dgm:t>
        <a:bodyPr/>
        <a:lstStyle/>
        <a:p>
          <a:r>
            <a:rPr lang="en-US" b="0" i="0"/>
            <a:t>Scout IoT manufacturers that are security minded</a:t>
          </a:r>
          <a:endParaRPr lang="en-US"/>
        </a:p>
      </dgm:t>
    </dgm:pt>
    <dgm:pt modelId="{946545B2-CA86-42EC-B334-61BB04DBCE69}" type="parTrans" cxnId="{4F517625-1F25-42B5-B431-F623F8CD7E87}">
      <dgm:prSet/>
      <dgm:spPr/>
      <dgm:t>
        <a:bodyPr/>
        <a:lstStyle/>
        <a:p>
          <a:endParaRPr lang="en-US"/>
        </a:p>
      </dgm:t>
    </dgm:pt>
    <dgm:pt modelId="{9A23E14A-987E-4AFB-9549-837A2453669D}" type="sibTrans" cxnId="{4F517625-1F25-42B5-B431-F623F8CD7E87}">
      <dgm:prSet/>
      <dgm:spPr/>
      <dgm:t>
        <a:bodyPr/>
        <a:lstStyle/>
        <a:p>
          <a:endParaRPr lang="en-US"/>
        </a:p>
      </dgm:t>
    </dgm:pt>
    <dgm:pt modelId="{BA403E78-9FE7-4808-842E-C64F3C431899}">
      <dgm:prSet/>
      <dgm:spPr/>
      <dgm:t>
        <a:bodyPr/>
        <a:lstStyle/>
        <a:p>
          <a:r>
            <a:rPr lang="en-US" b="0" i="0"/>
            <a:t>Identify Smart Grid and Smart Meter locations</a:t>
          </a:r>
          <a:endParaRPr lang="en-US"/>
        </a:p>
      </dgm:t>
    </dgm:pt>
    <dgm:pt modelId="{4A7DD4FC-5425-4D41-9DDD-B6D92B0EDD4D}" type="parTrans" cxnId="{4710F4F8-5291-4158-9270-A5AFCF4344A1}">
      <dgm:prSet/>
      <dgm:spPr/>
      <dgm:t>
        <a:bodyPr/>
        <a:lstStyle/>
        <a:p>
          <a:endParaRPr lang="en-US"/>
        </a:p>
      </dgm:t>
    </dgm:pt>
    <dgm:pt modelId="{5FC43407-69B1-43B7-A6F3-744CB0D2003D}" type="sibTrans" cxnId="{4710F4F8-5291-4158-9270-A5AFCF4344A1}">
      <dgm:prSet/>
      <dgm:spPr/>
      <dgm:t>
        <a:bodyPr/>
        <a:lstStyle/>
        <a:p>
          <a:endParaRPr lang="en-US"/>
        </a:p>
      </dgm:t>
    </dgm:pt>
    <dgm:pt modelId="{C9A01595-4728-42EB-A41B-C59DE189F1D9}">
      <dgm:prSet/>
      <dgm:spPr/>
      <dgm:t>
        <a:bodyPr/>
        <a:lstStyle/>
        <a:p>
          <a:r>
            <a:rPr lang="en-US" b="0" i="0"/>
            <a:t>Install Smart Grids/Meters</a:t>
          </a:r>
          <a:endParaRPr lang="en-US"/>
        </a:p>
      </dgm:t>
    </dgm:pt>
    <dgm:pt modelId="{355D3497-E354-4132-90B3-E0BD2207355C}" type="parTrans" cxnId="{BBE79A3F-FC90-4EE8-9348-1FB9103F4BA2}">
      <dgm:prSet/>
      <dgm:spPr/>
      <dgm:t>
        <a:bodyPr/>
        <a:lstStyle/>
        <a:p>
          <a:endParaRPr lang="en-US"/>
        </a:p>
      </dgm:t>
    </dgm:pt>
    <dgm:pt modelId="{ACEEEB23-B0B1-45EA-8947-3CC8105E3AA8}" type="sibTrans" cxnId="{BBE79A3F-FC90-4EE8-9348-1FB9103F4BA2}">
      <dgm:prSet/>
      <dgm:spPr/>
      <dgm:t>
        <a:bodyPr/>
        <a:lstStyle/>
        <a:p>
          <a:endParaRPr lang="en-US"/>
        </a:p>
      </dgm:t>
    </dgm:pt>
    <dgm:pt modelId="{51197BB0-5E15-4C1D-ACC8-FD2A1067CFE3}">
      <dgm:prSet/>
      <dgm:spPr/>
      <dgm:t>
        <a:bodyPr/>
        <a:lstStyle/>
        <a:p>
          <a:r>
            <a:rPr lang="en-US" b="0" i="0"/>
            <a:t>Ensure data is being sent to the cloud</a:t>
          </a:r>
          <a:endParaRPr lang="en-US"/>
        </a:p>
      </dgm:t>
    </dgm:pt>
    <dgm:pt modelId="{F3BC6DE8-7E70-40E4-AE6B-7E16516EC86B}" type="parTrans" cxnId="{7E201CE9-45C2-48C8-97EA-AA58E022F59F}">
      <dgm:prSet/>
      <dgm:spPr/>
      <dgm:t>
        <a:bodyPr/>
        <a:lstStyle/>
        <a:p>
          <a:endParaRPr lang="en-US"/>
        </a:p>
      </dgm:t>
    </dgm:pt>
    <dgm:pt modelId="{19625D9D-5387-44DC-A2E7-4791D7AE5D7D}" type="sibTrans" cxnId="{7E201CE9-45C2-48C8-97EA-AA58E022F59F}">
      <dgm:prSet/>
      <dgm:spPr/>
      <dgm:t>
        <a:bodyPr/>
        <a:lstStyle/>
        <a:p>
          <a:endParaRPr lang="en-US"/>
        </a:p>
      </dgm:t>
    </dgm:pt>
    <dgm:pt modelId="{47CDC5F5-B88B-4E09-8983-2B4142A744B3}">
      <dgm:prSet/>
      <dgm:spPr/>
      <dgm:t>
        <a:bodyPr/>
        <a:lstStyle/>
        <a:p>
          <a:r>
            <a:rPr lang="en-US" b="0" i="0"/>
            <a:t>Monitor/Maintain</a:t>
          </a:r>
          <a:endParaRPr lang="en-US"/>
        </a:p>
      </dgm:t>
    </dgm:pt>
    <dgm:pt modelId="{A353EF95-BF3A-4210-A7FB-87A27A005494}" type="parTrans" cxnId="{F18A041F-7780-4E85-8B85-C2770397DAC6}">
      <dgm:prSet/>
      <dgm:spPr/>
      <dgm:t>
        <a:bodyPr/>
        <a:lstStyle/>
        <a:p>
          <a:endParaRPr lang="en-US"/>
        </a:p>
      </dgm:t>
    </dgm:pt>
    <dgm:pt modelId="{19A7668B-C3DA-4A91-9B99-8090F9645E84}" type="sibTrans" cxnId="{F18A041F-7780-4E85-8B85-C2770397DAC6}">
      <dgm:prSet/>
      <dgm:spPr/>
      <dgm:t>
        <a:bodyPr/>
        <a:lstStyle/>
        <a:p>
          <a:endParaRPr lang="en-US"/>
        </a:p>
      </dgm:t>
    </dgm:pt>
    <dgm:pt modelId="{B9B88DD2-7A20-4A73-ACA0-DB5646DA4465}" type="pres">
      <dgm:prSet presAssocID="{90487175-9DF9-455F-B9A5-71FDC700258A}" presName="root" presStyleCnt="0">
        <dgm:presLayoutVars>
          <dgm:dir/>
          <dgm:resizeHandles val="exact"/>
        </dgm:presLayoutVars>
      </dgm:prSet>
      <dgm:spPr/>
    </dgm:pt>
    <dgm:pt modelId="{3BFAF056-A7BC-46B7-BD7A-3E5023421B2E}" type="pres">
      <dgm:prSet presAssocID="{90487175-9DF9-455F-B9A5-71FDC700258A}" presName="container" presStyleCnt="0">
        <dgm:presLayoutVars>
          <dgm:dir/>
          <dgm:resizeHandles val="exact"/>
        </dgm:presLayoutVars>
      </dgm:prSet>
      <dgm:spPr/>
    </dgm:pt>
    <dgm:pt modelId="{D5D9C7F9-9C0E-4743-B8FC-0C2C1DA69BBE}" type="pres">
      <dgm:prSet presAssocID="{9AC8B964-298F-43D2-A02A-DC743E44DB50}" presName="compNode" presStyleCnt="0"/>
      <dgm:spPr/>
    </dgm:pt>
    <dgm:pt modelId="{EA81CDCB-86F9-4B22-832D-A8C3FF647116}" type="pres">
      <dgm:prSet presAssocID="{9AC8B964-298F-43D2-A02A-DC743E44DB50}" presName="iconBgRect" presStyleLbl="bgShp" presStyleIdx="0" presStyleCnt="5"/>
      <dgm:spPr/>
    </dgm:pt>
    <dgm:pt modelId="{18F0C430-D545-432F-AD0A-975328848ED9}" type="pres">
      <dgm:prSet presAssocID="{9AC8B964-298F-43D2-A02A-DC743E44DB5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FC508E5-FCD6-4EF2-AC90-C74D7A1311DB}" type="pres">
      <dgm:prSet presAssocID="{9AC8B964-298F-43D2-A02A-DC743E44DB50}" presName="spaceRect" presStyleCnt="0"/>
      <dgm:spPr/>
    </dgm:pt>
    <dgm:pt modelId="{66807F45-DE60-4097-BE8C-69BECE6506D5}" type="pres">
      <dgm:prSet presAssocID="{9AC8B964-298F-43D2-A02A-DC743E44DB50}" presName="textRect" presStyleLbl="revTx" presStyleIdx="0" presStyleCnt="5">
        <dgm:presLayoutVars>
          <dgm:chMax val="1"/>
          <dgm:chPref val="1"/>
        </dgm:presLayoutVars>
      </dgm:prSet>
      <dgm:spPr/>
    </dgm:pt>
    <dgm:pt modelId="{EE5EDF90-15C4-4413-B2DF-567A709EE1BE}" type="pres">
      <dgm:prSet presAssocID="{9A23E14A-987E-4AFB-9549-837A2453669D}" presName="sibTrans" presStyleLbl="sibTrans2D1" presStyleIdx="0" presStyleCnt="0"/>
      <dgm:spPr/>
    </dgm:pt>
    <dgm:pt modelId="{9F249EDC-0C42-43DF-9E0D-0868499F2D5C}" type="pres">
      <dgm:prSet presAssocID="{BA403E78-9FE7-4808-842E-C64F3C431899}" presName="compNode" presStyleCnt="0"/>
      <dgm:spPr/>
    </dgm:pt>
    <dgm:pt modelId="{4762BA08-A259-447D-BBB3-61F200C5AC03}" type="pres">
      <dgm:prSet presAssocID="{BA403E78-9FE7-4808-842E-C64F3C431899}" presName="iconBgRect" presStyleLbl="bgShp" presStyleIdx="1" presStyleCnt="5"/>
      <dgm:spPr/>
    </dgm:pt>
    <dgm:pt modelId="{E27EA84A-832C-4DA0-A279-402EE41D4013}" type="pres">
      <dgm:prSet presAssocID="{BA403E78-9FE7-4808-842E-C64F3C43189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91496709-2373-403A-84FE-7D2B4523996F}" type="pres">
      <dgm:prSet presAssocID="{BA403E78-9FE7-4808-842E-C64F3C431899}" presName="spaceRect" presStyleCnt="0"/>
      <dgm:spPr/>
    </dgm:pt>
    <dgm:pt modelId="{ADDD3593-D2FA-4802-B776-19D0DF1BE185}" type="pres">
      <dgm:prSet presAssocID="{BA403E78-9FE7-4808-842E-C64F3C431899}" presName="textRect" presStyleLbl="revTx" presStyleIdx="1" presStyleCnt="5">
        <dgm:presLayoutVars>
          <dgm:chMax val="1"/>
          <dgm:chPref val="1"/>
        </dgm:presLayoutVars>
      </dgm:prSet>
      <dgm:spPr/>
    </dgm:pt>
    <dgm:pt modelId="{A93179B2-0CF9-4FD0-8E9D-BE1DBF8ADF96}" type="pres">
      <dgm:prSet presAssocID="{5FC43407-69B1-43B7-A6F3-744CB0D2003D}" presName="sibTrans" presStyleLbl="sibTrans2D1" presStyleIdx="0" presStyleCnt="0"/>
      <dgm:spPr/>
    </dgm:pt>
    <dgm:pt modelId="{EAA886C4-ABC8-4EDC-8856-6BBA7A1914AD}" type="pres">
      <dgm:prSet presAssocID="{C9A01595-4728-42EB-A41B-C59DE189F1D9}" presName="compNode" presStyleCnt="0"/>
      <dgm:spPr/>
    </dgm:pt>
    <dgm:pt modelId="{F5D14212-AB33-4E0E-BD09-5D572084CC8D}" type="pres">
      <dgm:prSet presAssocID="{C9A01595-4728-42EB-A41B-C59DE189F1D9}" presName="iconBgRect" presStyleLbl="bgShp" presStyleIdx="2" presStyleCnt="5"/>
      <dgm:spPr/>
    </dgm:pt>
    <dgm:pt modelId="{76AED675-D2D0-4B1D-A589-3C66ADE685D8}" type="pres">
      <dgm:prSet presAssocID="{C9A01595-4728-42EB-A41B-C59DE189F1D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43415E27-370F-4008-A815-DCAE72136669}" type="pres">
      <dgm:prSet presAssocID="{C9A01595-4728-42EB-A41B-C59DE189F1D9}" presName="spaceRect" presStyleCnt="0"/>
      <dgm:spPr/>
    </dgm:pt>
    <dgm:pt modelId="{FFEC2530-8067-45C6-9D8B-9EDB39FD7E56}" type="pres">
      <dgm:prSet presAssocID="{C9A01595-4728-42EB-A41B-C59DE189F1D9}" presName="textRect" presStyleLbl="revTx" presStyleIdx="2" presStyleCnt="5">
        <dgm:presLayoutVars>
          <dgm:chMax val="1"/>
          <dgm:chPref val="1"/>
        </dgm:presLayoutVars>
      </dgm:prSet>
      <dgm:spPr/>
    </dgm:pt>
    <dgm:pt modelId="{543EED6A-544F-4606-8D34-72BD773BA846}" type="pres">
      <dgm:prSet presAssocID="{ACEEEB23-B0B1-45EA-8947-3CC8105E3AA8}" presName="sibTrans" presStyleLbl="sibTrans2D1" presStyleIdx="0" presStyleCnt="0"/>
      <dgm:spPr/>
    </dgm:pt>
    <dgm:pt modelId="{5377A56D-4717-4995-95A2-99F250296226}" type="pres">
      <dgm:prSet presAssocID="{51197BB0-5E15-4C1D-ACC8-FD2A1067CFE3}" presName="compNode" presStyleCnt="0"/>
      <dgm:spPr/>
    </dgm:pt>
    <dgm:pt modelId="{168EEE27-4057-4E20-9FB4-A2607FB3B518}" type="pres">
      <dgm:prSet presAssocID="{51197BB0-5E15-4C1D-ACC8-FD2A1067CFE3}" presName="iconBgRect" presStyleLbl="bgShp" presStyleIdx="3" presStyleCnt="5"/>
      <dgm:spPr/>
    </dgm:pt>
    <dgm:pt modelId="{F3D85A36-3F82-4649-BEBD-EF0456F773DC}" type="pres">
      <dgm:prSet presAssocID="{51197BB0-5E15-4C1D-ACC8-FD2A1067CF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774B71B-DD14-4508-BA4A-56553089E18F}" type="pres">
      <dgm:prSet presAssocID="{51197BB0-5E15-4C1D-ACC8-FD2A1067CFE3}" presName="spaceRect" presStyleCnt="0"/>
      <dgm:spPr/>
    </dgm:pt>
    <dgm:pt modelId="{81595EDC-E51A-4D60-9268-07AC8A1EA1ED}" type="pres">
      <dgm:prSet presAssocID="{51197BB0-5E15-4C1D-ACC8-FD2A1067CFE3}" presName="textRect" presStyleLbl="revTx" presStyleIdx="3" presStyleCnt="5">
        <dgm:presLayoutVars>
          <dgm:chMax val="1"/>
          <dgm:chPref val="1"/>
        </dgm:presLayoutVars>
      </dgm:prSet>
      <dgm:spPr/>
    </dgm:pt>
    <dgm:pt modelId="{2451C243-C343-450A-BB7D-E37BBC2736C8}" type="pres">
      <dgm:prSet presAssocID="{19625D9D-5387-44DC-A2E7-4791D7AE5D7D}" presName="sibTrans" presStyleLbl="sibTrans2D1" presStyleIdx="0" presStyleCnt="0"/>
      <dgm:spPr/>
    </dgm:pt>
    <dgm:pt modelId="{2F91F65C-E7C4-4D1C-B607-9415713CF6C5}" type="pres">
      <dgm:prSet presAssocID="{47CDC5F5-B88B-4E09-8983-2B4142A744B3}" presName="compNode" presStyleCnt="0"/>
      <dgm:spPr/>
    </dgm:pt>
    <dgm:pt modelId="{AA6FE7BB-2689-4B72-8FF5-2DBE877CAF0F}" type="pres">
      <dgm:prSet presAssocID="{47CDC5F5-B88B-4E09-8983-2B4142A744B3}" presName="iconBgRect" presStyleLbl="bgShp" presStyleIdx="4" presStyleCnt="5"/>
      <dgm:spPr/>
    </dgm:pt>
    <dgm:pt modelId="{E51E53E5-912B-4EA1-948E-A9D9AB5C72E2}" type="pres">
      <dgm:prSet presAssocID="{47CDC5F5-B88B-4E09-8983-2B4142A744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BBFE996D-023F-475E-ABBF-4AF1C82977B6}" type="pres">
      <dgm:prSet presAssocID="{47CDC5F5-B88B-4E09-8983-2B4142A744B3}" presName="spaceRect" presStyleCnt="0"/>
      <dgm:spPr/>
    </dgm:pt>
    <dgm:pt modelId="{E9CADC1F-3049-4772-BCF0-69849182D31C}" type="pres">
      <dgm:prSet presAssocID="{47CDC5F5-B88B-4E09-8983-2B4142A744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F53DA02-443F-4AF5-AE4B-809E54C04FD3}" type="presOf" srcId="{19625D9D-5387-44DC-A2E7-4791D7AE5D7D}" destId="{2451C243-C343-450A-BB7D-E37BBC2736C8}" srcOrd="0" destOrd="0" presId="urn:microsoft.com/office/officeart/2018/2/layout/IconCircleList"/>
    <dgm:cxn modelId="{CF09C615-1578-46BE-905D-8FC4F55E66EE}" type="presOf" srcId="{9AC8B964-298F-43D2-A02A-DC743E44DB50}" destId="{66807F45-DE60-4097-BE8C-69BECE6506D5}" srcOrd="0" destOrd="0" presId="urn:microsoft.com/office/officeart/2018/2/layout/IconCircleList"/>
    <dgm:cxn modelId="{5F7BB61E-20CC-424F-B5A0-787AAD681D65}" type="presOf" srcId="{9A23E14A-987E-4AFB-9549-837A2453669D}" destId="{EE5EDF90-15C4-4413-B2DF-567A709EE1BE}" srcOrd="0" destOrd="0" presId="urn:microsoft.com/office/officeart/2018/2/layout/IconCircleList"/>
    <dgm:cxn modelId="{F18A041F-7780-4E85-8B85-C2770397DAC6}" srcId="{90487175-9DF9-455F-B9A5-71FDC700258A}" destId="{47CDC5F5-B88B-4E09-8983-2B4142A744B3}" srcOrd="4" destOrd="0" parTransId="{A353EF95-BF3A-4210-A7FB-87A27A005494}" sibTransId="{19A7668B-C3DA-4A91-9B99-8090F9645E84}"/>
    <dgm:cxn modelId="{4F517625-1F25-42B5-B431-F623F8CD7E87}" srcId="{90487175-9DF9-455F-B9A5-71FDC700258A}" destId="{9AC8B964-298F-43D2-A02A-DC743E44DB50}" srcOrd="0" destOrd="0" parTransId="{946545B2-CA86-42EC-B334-61BB04DBCE69}" sibTransId="{9A23E14A-987E-4AFB-9549-837A2453669D}"/>
    <dgm:cxn modelId="{E22FA32A-9172-483C-B8DD-9BD3073A8E58}" type="presOf" srcId="{C9A01595-4728-42EB-A41B-C59DE189F1D9}" destId="{FFEC2530-8067-45C6-9D8B-9EDB39FD7E56}" srcOrd="0" destOrd="0" presId="urn:microsoft.com/office/officeart/2018/2/layout/IconCircleList"/>
    <dgm:cxn modelId="{D747282B-5076-46AD-9D87-FF0A4E51778F}" type="presOf" srcId="{BA403E78-9FE7-4808-842E-C64F3C431899}" destId="{ADDD3593-D2FA-4802-B776-19D0DF1BE185}" srcOrd="0" destOrd="0" presId="urn:microsoft.com/office/officeart/2018/2/layout/IconCircleList"/>
    <dgm:cxn modelId="{BBE79A3F-FC90-4EE8-9348-1FB9103F4BA2}" srcId="{90487175-9DF9-455F-B9A5-71FDC700258A}" destId="{C9A01595-4728-42EB-A41B-C59DE189F1D9}" srcOrd="2" destOrd="0" parTransId="{355D3497-E354-4132-90B3-E0BD2207355C}" sibTransId="{ACEEEB23-B0B1-45EA-8947-3CC8105E3AA8}"/>
    <dgm:cxn modelId="{F8242558-7096-49DA-83C6-2B7D51699615}" type="presOf" srcId="{ACEEEB23-B0B1-45EA-8947-3CC8105E3AA8}" destId="{543EED6A-544F-4606-8D34-72BD773BA846}" srcOrd="0" destOrd="0" presId="urn:microsoft.com/office/officeart/2018/2/layout/IconCircleList"/>
    <dgm:cxn modelId="{39707F62-AE9E-487F-BF04-5B464091A932}" type="presOf" srcId="{90487175-9DF9-455F-B9A5-71FDC700258A}" destId="{B9B88DD2-7A20-4A73-ACA0-DB5646DA4465}" srcOrd="0" destOrd="0" presId="urn:microsoft.com/office/officeart/2018/2/layout/IconCircleList"/>
    <dgm:cxn modelId="{AC111E6C-A0B7-4D74-9221-EC36DD523E72}" type="presOf" srcId="{47CDC5F5-B88B-4E09-8983-2B4142A744B3}" destId="{E9CADC1F-3049-4772-BCF0-69849182D31C}" srcOrd="0" destOrd="0" presId="urn:microsoft.com/office/officeart/2018/2/layout/IconCircleList"/>
    <dgm:cxn modelId="{45D4D5AF-9382-45C3-88C9-7B748456CAF7}" type="presOf" srcId="{5FC43407-69B1-43B7-A6F3-744CB0D2003D}" destId="{A93179B2-0CF9-4FD0-8E9D-BE1DBF8ADF96}" srcOrd="0" destOrd="0" presId="urn:microsoft.com/office/officeart/2018/2/layout/IconCircleList"/>
    <dgm:cxn modelId="{6E70ACD8-CDEB-4FFE-AA15-0D22D9190803}" type="presOf" srcId="{51197BB0-5E15-4C1D-ACC8-FD2A1067CFE3}" destId="{81595EDC-E51A-4D60-9268-07AC8A1EA1ED}" srcOrd="0" destOrd="0" presId="urn:microsoft.com/office/officeart/2018/2/layout/IconCircleList"/>
    <dgm:cxn modelId="{7E201CE9-45C2-48C8-97EA-AA58E022F59F}" srcId="{90487175-9DF9-455F-B9A5-71FDC700258A}" destId="{51197BB0-5E15-4C1D-ACC8-FD2A1067CFE3}" srcOrd="3" destOrd="0" parTransId="{F3BC6DE8-7E70-40E4-AE6B-7E16516EC86B}" sibTransId="{19625D9D-5387-44DC-A2E7-4791D7AE5D7D}"/>
    <dgm:cxn modelId="{4710F4F8-5291-4158-9270-A5AFCF4344A1}" srcId="{90487175-9DF9-455F-B9A5-71FDC700258A}" destId="{BA403E78-9FE7-4808-842E-C64F3C431899}" srcOrd="1" destOrd="0" parTransId="{4A7DD4FC-5425-4D41-9DDD-B6D92B0EDD4D}" sibTransId="{5FC43407-69B1-43B7-A6F3-744CB0D2003D}"/>
    <dgm:cxn modelId="{F6E905B6-15C2-4C2D-BD01-668F5589FD4C}" type="presParOf" srcId="{B9B88DD2-7A20-4A73-ACA0-DB5646DA4465}" destId="{3BFAF056-A7BC-46B7-BD7A-3E5023421B2E}" srcOrd="0" destOrd="0" presId="urn:microsoft.com/office/officeart/2018/2/layout/IconCircleList"/>
    <dgm:cxn modelId="{E252A7B7-1486-453E-975C-050A21ED0B84}" type="presParOf" srcId="{3BFAF056-A7BC-46B7-BD7A-3E5023421B2E}" destId="{D5D9C7F9-9C0E-4743-B8FC-0C2C1DA69BBE}" srcOrd="0" destOrd="0" presId="urn:microsoft.com/office/officeart/2018/2/layout/IconCircleList"/>
    <dgm:cxn modelId="{342D7CB5-70F7-4839-9630-F94BE66ABC4D}" type="presParOf" srcId="{D5D9C7F9-9C0E-4743-B8FC-0C2C1DA69BBE}" destId="{EA81CDCB-86F9-4B22-832D-A8C3FF647116}" srcOrd="0" destOrd="0" presId="urn:microsoft.com/office/officeart/2018/2/layout/IconCircleList"/>
    <dgm:cxn modelId="{15CDA56A-509D-4F95-B031-C34A75E4EAC5}" type="presParOf" srcId="{D5D9C7F9-9C0E-4743-B8FC-0C2C1DA69BBE}" destId="{18F0C430-D545-432F-AD0A-975328848ED9}" srcOrd="1" destOrd="0" presId="urn:microsoft.com/office/officeart/2018/2/layout/IconCircleList"/>
    <dgm:cxn modelId="{32EAEF57-C8F9-494A-B130-EF9A599EE6F6}" type="presParOf" srcId="{D5D9C7F9-9C0E-4743-B8FC-0C2C1DA69BBE}" destId="{6FC508E5-FCD6-4EF2-AC90-C74D7A1311DB}" srcOrd="2" destOrd="0" presId="urn:microsoft.com/office/officeart/2018/2/layout/IconCircleList"/>
    <dgm:cxn modelId="{09C05098-745F-45E4-B7A8-99E4B0A677B8}" type="presParOf" srcId="{D5D9C7F9-9C0E-4743-B8FC-0C2C1DA69BBE}" destId="{66807F45-DE60-4097-BE8C-69BECE6506D5}" srcOrd="3" destOrd="0" presId="urn:microsoft.com/office/officeart/2018/2/layout/IconCircleList"/>
    <dgm:cxn modelId="{84ACB021-17AA-4922-B9DE-A18269874654}" type="presParOf" srcId="{3BFAF056-A7BC-46B7-BD7A-3E5023421B2E}" destId="{EE5EDF90-15C4-4413-B2DF-567A709EE1BE}" srcOrd="1" destOrd="0" presId="urn:microsoft.com/office/officeart/2018/2/layout/IconCircleList"/>
    <dgm:cxn modelId="{D171990D-25BC-4F85-8342-5CB322C75ACE}" type="presParOf" srcId="{3BFAF056-A7BC-46B7-BD7A-3E5023421B2E}" destId="{9F249EDC-0C42-43DF-9E0D-0868499F2D5C}" srcOrd="2" destOrd="0" presId="urn:microsoft.com/office/officeart/2018/2/layout/IconCircleList"/>
    <dgm:cxn modelId="{9E07A2BC-DBBB-4551-A87A-F4A9F3F7DC3B}" type="presParOf" srcId="{9F249EDC-0C42-43DF-9E0D-0868499F2D5C}" destId="{4762BA08-A259-447D-BBB3-61F200C5AC03}" srcOrd="0" destOrd="0" presId="urn:microsoft.com/office/officeart/2018/2/layout/IconCircleList"/>
    <dgm:cxn modelId="{793D2E0F-147F-429B-8492-81EADA13661B}" type="presParOf" srcId="{9F249EDC-0C42-43DF-9E0D-0868499F2D5C}" destId="{E27EA84A-832C-4DA0-A279-402EE41D4013}" srcOrd="1" destOrd="0" presId="urn:microsoft.com/office/officeart/2018/2/layout/IconCircleList"/>
    <dgm:cxn modelId="{4FB9E199-859F-4C01-B838-A0A7F720BC36}" type="presParOf" srcId="{9F249EDC-0C42-43DF-9E0D-0868499F2D5C}" destId="{91496709-2373-403A-84FE-7D2B4523996F}" srcOrd="2" destOrd="0" presId="urn:microsoft.com/office/officeart/2018/2/layout/IconCircleList"/>
    <dgm:cxn modelId="{E8EBE954-F689-4DDE-91EC-853BAB1AB061}" type="presParOf" srcId="{9F249EDC-0C42-43DF-9E0D-0868499F2D5C}" destId="{ADDD3593-D2FA-4802-B776-19D0DF1BE185}" srcOrd="3" destOrd="0" presId="urn:microsoft.com/office/officeart/2018/2/layout/IconCircleList"/>
    <dgm:cxn modelId="{9CC66798-59D4-4F40-B1A8-1FAA99BAF612}" type="presParOf" srcId="{3BFAF056-A7BC-46B7-BD7A-3E5023421B2E}" destId="{A93179B2-0CF9-4FD0-8E9D-BE1DBF8ADF96}" srcOrd="3" destOrd="0" presId="urn:microsoft.com/office/officeart/2018/2/layout/IconCircleList"/>
    <dgm:cxn modelId="{D5A24396-7771-4C29-B296-FD75965F755C}" type="presParOf" srcId="{3BFAF056-A7BC-46B7-BD7A-3E5023421B2E}" destId="{EAA886C4-ABC8-4EDC-8856-6BBA7A1914AD}" srcOrd="4" destOrd="0" presId="urn:microsoft.com/office/officeart/2018/2/layout/IconCircleList"/>
    <dgm:cxn modelId="{F99E0E38-65C1-4AD5-8AFB-57F67DFB6439}" type="presParOf" srcId="{EAA886C4-ABC8-4EDC-8856-6BBA7A1914AD}" destId="{F5D14212-AB33-4E0E-BD09-5D572084CC8D}" srcOrd="0" destOrd="0" presId="urn:microsoft.com/office/officeart/2018/2/layout/IconCircleList"/>
    <dgm:cxn modelId="{A0A2FDC4-53AF-4819-BF98-3579125E5490}" type="presParOf" srcId="{EAA886C4-ABC8-4EDC-8856-6BBA7A1914AD}" destId="{76AED675-D2D0-4B1D-A589-3C66ADE685D8}" srcOrd="1" destOrd="0" presId="urn:microsoft.com/office/officeart/2018/2/layout/IconCircleList"/>
    <dgm:cxn modelId="{18E27692-DA42-4DBF-B782-63CF0A08CFEB}" type="presParOf" srcId="{EAA886C4-ABC8-4EDC-8856-6BBA7A1914AD}" destId="{43415E27-370F-4008-A815-DCAE72136669}" srcOrd="2" destOrd="0" presId="urn:microsoft.com/office/officeart/2018/2/layout/IconCircleList"/>
    <dgm:cxn modelId="{E6A238D2-6421-4E47-B601-730EE420D5C3}" type="presParOf" srcId="{EAA886C4-ABC8-4EDC-8856-6BBA7A1914AD}" destId="{FFEC2530-8067-45C6-9D8B-9EDB39FD7E56}" srcOrd="3" destOrd="0" presId="urn:microsoft.com/office/officeart/2018/2/layout/IconCircleList"/>
    <dgm:cxn modelId="{367EE39D-30A1-44A0-927D-6E932CAD96EA}" type="presParOf" srcId="{3BFAF056-A7BC-46B7-BD7A-3E5023421B2E}" destId="{543EED6A-544F-4606-8D34-72BD773BA846}" srcOrd="5" destOrd="0" presId="urn:microsoft.com/office/officeart/2018/2/layout/IconCircleList"/>
    <dgm:cxn modelId="{8C17DFA6-3628-4F9C-AF3C-018076E52D34}" type="presParOf" srcId="{3BFAF056-A7BC-46B7-BD7A-3E5023421B2E}" destId="{5377A56D-4717-4995-95A2-99F250296226}" srcOrd="6" destOrd="0" presId="urn:microsoft.com/office/officeart/2018/2/layout/IconCircleList"/>
    <dgm:cxn modelId="{7918BFB5-EBE3-49DA-AD43-26A1F8F32C23}" type="presParOf" srcId="{5377A56D-4717-4995-95A2-99F250296226}" destId="{168EEE27-4057-4E20-9FB4-A2607FB3B518}" srcOrd="0" destOrd="0" presId="urn:microsoft.com/office/officeart/2018/2/layout/IconCircleList"/>
    <dgm:cxn modelId="{006C2D62-B7C4-4314-878F-15A800BA6A5A}" type="presParOf" srcId="{5377A56D-4717-4995-95A2-99F250296226}" destId="{F3D85A36-3F82-4649-BEBD-EF0456F773DC}" srcOrd="1" destOrd="0" presId="urn:microsoft.com/office/officeart/2018/2/layout/IconCircleList"/>
    <dgm:cxn modelId="{069A664A-227E-4570-9047-A07456D128B6}" type="presParOf" srcId="{5377A56D-4717-4995-95A2-99F250296226}" destId="{3774B71B-DD14-4508-BA4A-56553089E18F}" srcOrd="2" destOrd="0" presId="urn:microsoft.com/office/officeart/2018/2/layout/IconCircleList"/>
    <dgm:cxn modelId="{FDD32D81-B2E9-45C9-90D2-6AF724CE0854}" type="presParOf" srcId="{5377A56D-4717-4995-95A2-99F250296226}" destId="{81595EDC-E51A-4D60-9268-07AC8A1EA1ED}" srcOrd="3" destOrd="0" presId="urn:microsoft.com/office/officeart/2018/2/layout/IconCircleList"/>
    <dgm:cxn modelId="{AB7B5485-9763-4772-A97A-FDAF868CA518}" type="presParOf" srcId="{3BFAF056-A7BC-46B7-BD7A-3E5023421B2E}" destId="{2451C243-C343-450A-BB7D-E37BBC2736C8}" srcOrd="7" destOrd="0" presId="urn:microsoft.com/office/officeart/2018/2/layout/IconCircleList"/>
    <dgm:cxn modelId="{FC61DDB6-AB5B-4471-92B9-A3F717B80EC4}" type="presParOf" srcId="{3BFAF056-A7BC-46B7-BD7A-3E5023421B2E}" destId="{2F91F65C-E7C4-4D1C-B607-9415713CF6C5}" srcOrd="8" destOrd="0" presId="urn:microsoft.com/office/officeart/2018/2/layout/IconCircleList"/>
    <dgm:cxn modelId="{177A3509-52E2-433D-83FB-AC55440B0E33}" type="presParOf" srcId="{2F91F65C-E7C4-4D1C-B607-9415713CF6C5}" destId="{AA6FE7BB-2689-4B72-8FF5-2DBE877CAF0F}" srcOrd="0" destOrd="0" presId="urn:microsoft.com/office/officeart/2018/2/layout/IconCircleList"/>
    <dgm:cxn modelId="{FD7A46D5-2BBB-470F-9F7B-9BBE316A875C}" type="presParOf" srcId="{2F91F65C-E7C4-4D1C-B607-9415713CF6C5}" destId="{E51E53E5-912B-4EA1-948E-A9D9AB5C72E2}" srcOrd="1" destOrd="0" presId="urn:microsoft.com/office/officeart/2018/2/layout/IconCircleList"/>
    <dgm:cxn modelId="{B5F18D7C-1705-4BFE-9D82-104B1794B1CB}" type="presParOf" srcId="{2F91F65C-E7C4-4D1C-B607-9415713CF6C5}" destId="{BBFE996D-023F-475E-ABBF-4AF1C82977B6}" srcOrd="2" destOrd="0" presId="urn:microsoft.com/office/officeart/2018/2/layout/IconCircleList"/>
    <dgm:cxn modelId="{51C5A98B-DFFC-48DF-8366-F983769F1D39}" type="presParOf" srcId="{2F91F65C-E7C4-4D1C-B607-9415713CF6C5}" destId="{E9CADC1F-3049-4772-BCF0-69849182D31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C89F28F-9BC7-4253-B798-03D5239F3D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CDD23-CC3A-496A-9F59-B6B0C85CA7D3}">
      <dgm:prSet/>
      <dgm:spPr/>
      <dgm:t>
        <a:bodyPr/>
        <a:lstStyle/>
        <a:p>
          <a:r>
            <a:rPr lang="en-US" b="0" i="0"/>
            <a:t>Determine stakeholder objectives</a:t>
          </a:r>
          <a:endParaRPr lang="en-US"/>
        </a:p>
      </dgm:t>
    </dgm:pt>
    <dgm:pt modelId="{5DA030D0-7F16-4B34-8945-B0BECAE3A8EF}" type="parTrans" cxnId="{C57B68B5-8D3E-4911-B3F6-D1A8132D5D71}">
      <dgm:prSet/>
      <dgm:spPr/>
      <dgm:t>
        <a:bodyPr/>
        <a:lstStyle/>
        <a:p>
          <a:endParaRPr lang="en-US"/>
        </a:p>
      </dgm:t>
    </dgm:pt>
    <dgm:pt modelId="{37B8E826-5E6A-4EC0-B64D-083674B1F222}" type="sibTrans" cxnId="{C57B68B5-8D3E-4911-B3F6-D1A8132D5D71}">
      <dgm:prSet/>
      <dgm:spPr/>
      <dgm:t>
        <a:bodyPr/>
        <a:lstStyle/>
        <a:p>
          <a:endParaRPr lang="en-US"/>
        </a:p>
      </dgm:t>
    </dgm:pt>
    <dgm:pt modelId="{357DFD65-C6DA-40E8-8D00-C4BDC084040A}">
      <dgm:prSet/>
      <dgm:spPr/>
      <dgm:t>
        <a:bodyPr/>
        <a:lstStyle/>
        <a:p>
          <a:r>
            <a:rPr lang="en-US" b="0" i="0"/>
            <a:t>Identify your key performance indicators (KPI)</a:t>
          </a:r>
          <a:endParaRPr lang="en-US"/>
        </a:p>
      </dgm:t>
    </dgm:pt>
    <dgm:pt modelId="{B6CE571F-92E6-4D7C-B69B-896DC846BB1E}" type="parTrans" cxnId="{F0B64B69-5F81-4179-B3BE-852B9B247623}">
      <dgm:prSet/>
      <dgm:spPr/>
      <dgm:t>
        <a:bodyPr/>
        <a:lstStyle/>
        <a:p>
          <a:endParaRPr lang="en-US"/>
        </a:p>
      </dgm:t>
    </dgm:pt>
    <dgm:pt modelId="{ECC912A4-D6CD-45A0-A895-61984F3507D6}" type="sibTrans" cxnId="{F0B64B69-5F81-4179-B3BE-852B9B247623}">
      <dgm:prSet/>
      <dgm:spPr/>
      <dgm:t>
        <a:bodyPr/>
        <a:lstStyle/>
        <a:p>
          <a:endParaRPr lang="en-US"/>
        </a:p>
      </dgm:t>
    </dgm:pt>
    <dgm:pt modelId="{04BCA6E9-30D3-47EE-8B9B-C2FBDE564837}">
      <dgm:prSet/>
      <dgm:spPr/>
      <dgm:t>
        <a:bodyPr/>
        <a:lstStyle/>
        <a:p>
          <a:r>
            <a:rPr lang="en-US" b="0" i="0"/>
            <a:t>Identify the technologies and reporting tools</a:t>
          </a:r>
          <a:endParaRPr lang="en-US"/>
        </a:p>
      </dgm:t>
    </dgm:pt>
    <dgm:pt modelId="{DCF38A3F-49D7-4457-A6AB-8FE82D5D3D3A}" type="parTrans" cxnId="{29145984-5ECB-42F3-8073-41BA128D81C2}">
      <dgm:prSet/>
      <dgm:spPr/>
      <dgm:t>
        <a:bodyPr/>
        <a:lstStyle/>
        <a:p>
          <a:endParaRPr lang="en-US"/>
        </a:p>
      </dgm:t>
    </dgm:pt>
    <dgm:pt modelId="{3B2C3818-EC25-439F-8955-71676B5AFD05}" type="sibTrans" cxnId="{29145984-5ECB-42F3-8073-41BA128D81C2}">
      <dgm:prSet/>
      <dgm:spPr/>
      <dgm:t>
        <a:bodyPr/>
        <a:lstStyle/>
        <a:p>
          <a:endParaRPr lang="en-US"/>
        </a:p>
      </dgm:t>
    </dgm:pt>
    <dgm:pt modelId="{FEEFD02A-F877-4F20-80B6-943DA198AF8E}">
      <dgm:prSet/>
      <dgm:spPr/>
      <dgm:t>
        <a:bodyPr/>
        <a:lstStyle/>
        <a:p>
          <a:r>
            <a:rPr lang="en-US" b="0" i="0"/>
            <a:t>Implement a phased approach</a:t>
          </a:r>
          <a:endParaRPr lang="en-US"/>
        </a:p>
      </dgm:t>
    </dgm:pt>
    <dgm:pt modelId="{AA8EB746-A053-4BF5-823F-B8CC27388CB4}" type="parTrans" cxnId="{E5BFC462-C171-4341-9A7B-1AF83912B64F}">
      <dgm:prSet/>
      <dgm:spPr/>
      <dgm:t>
        <a:bodyPr/>
        <a:lstStyle/>
        <a:p>
          <a:endParaRPr lang="en-US"/>
        </a:p>
      </dgm:t>
    </dgm:pt>
    <dgm:pt modelId="{2C7181F1-7647-41D8-BF0D-10E8469D6CAA}" type="sibTrans" cxnId="{E5BFC462-C171-4341-9A7B-1AF83912B64F}">
      <dgm:prSet/>
      <dgm:spPr/>
      <dgm:t>
        <a:bodyPr/>
        <a:lstStyle/>
        <a:p>
          <a:endParaRPr lang="en-US"/>
        </a:p>
      </dgm:t>
    </dgm:pt>
    <dgm:pt modelId="{C2D23784-57B3-4541-9CD2-9C43FA314113}" type="pres">
      <dgm:prSet presAssocID="{5C89F28F-9BC7-4253-B798-03D5239F3D99}" presName="root" presStyleCnt="0">
        <dgm:presLayoutVars>
          <dgm:dir/>
          <dgm:resizeHandles val="exact"/>
        </dgm:presLayoutVars>
      </dgm:prSet>
      <dgm:spPr/>
    </dgm:pt>
    <dgm:pt modelId="{C271B312-09E8-4322-BBE5-986C7066D0F7}" type="pres">
      <dgm:prSet presAssocID="{A74CDD23-CC3A-496A-9F59-B6B0C85CA7D3}" presName="compNode" presStyleCnt="0"/>
      <dgm:spPr/>
    </dgm:pt>
    <dgm:pt modelId="{7128AA1C-3B6D-4850-8587-D3CFD3202716}" type="pres">
      <dgm:prSet presAssocID="{A74CDD23-CC3A-496A-9F59-B6B0C85CA7D3}" presName="bgRect" presStyleLbl="bgShp" presStyleIdx="0" presStyleCnt="4"/>
      <dgm:spPr/>
    </dgm:pt>
    <dgm:pt modelId="{06000C61-21DD-4266-8DB0-FD44D7630673}" type="pres">
      <dgm:prSet presAssocID="{A74CDD23-CC3A-496A-9F59-B6B0C85CA7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959D056-FED1-4762-A280-1B6B781BB138}" type="pres">
      <dgm:prSet presAssocID="{A74CDD23-CC3A-496A-9F59-B6B0C85CA7D3}" presName="spaceRect" presStyleCnt="0"/>
      <dgm:spPr/>
    </dgm:pt>
    <dgm:pt modelId="{ED177666-62F2-4AD1-BCDB-B16FCF6E6662}" type="pres">
      <dgm:prSet presAssocID="{A74CDD23-CC3A-496A-9F59-B6B0C85CA7D3}" presName="parTx" presStyleLbl="revTx" presStyleIdx="0" presStyleCnt="4">
        <dgm:presLayoutVars>
          <dgm:chMax val="0"/>
          <dgm:chPref val="0"/>
        </dgm:presLayoutVars>
      </dgm:prSet>
      <dgm:spPr/>
    </dgm:pt>
    <dgm:pt modelId="{230F6ABC-FAF7-4845-857E-4EEEFAAB81A4}" type="pres">
      <dgm:prSet presAssocID="{37B8E826-5E6A-4EC0-B64D-083674B1F222}" presName="sibTrans" presStyleCnt="0"/>
      <dgm:spPr/>
    </dgm:pt>
    <dgm:pt modelId="{70E0F029-EC40-4E81-9E6B-E6300B72DE59}" type="pres">
      <dgm:prSet presAssocID="{357DFD65-C6DA-40E8-8D00-C4BDC084040A}" presName="compNode" presStyleCnt="0"/>
      <dgm:spPr/>
    </dgm:pt>
    <dgm:pt modelId="{26488EFF-B80C-4544-AD5C-F086A9110EAE}" type="pres">
      <dgm:prSet presAssocID="{357DFD65-C6DA-40E8-8D00-C4BDC084040A}" presName="bgRect" presStyleLbl="bgShp" presStyleIdx="1" presStyleCnt="4"/>
      <dgm:spPr/>
    </dgm:pt>
    <dgm:pt modelId="{C870D1EB-B814-478D-994E-6F92E2930C4B}" type="pres">
      <dgm:prSet presAssocID="{357DFD65-C6DA-40E8-8D00-C4BDC08404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AACE1B5-6383-4531-8993-3A8A291A399D}" type="pres">
      <dgm:prSet presAssocID="{357DFD65-C6DA-40E8-8D00-C4BDC084040A}" presName="spaceRect" presStyleCnt="0"/>
      <dgm:spPr/>
    </dgm:pt>
    <dgm:pt modelId="{877F9A64-6FA8-44EE-ACF1-DD71E4C26657}" type="pres">
      <dgm:prSet presAssocID="{357DFD65-C6DA-40E8-8D00-C4BDC084040A}" presName="parTx" presStyleLbl="revTx" presStyleIdx="1" presStyleCnt="4">
        <dgm:presLayoutVars>
          <dgm:chMax val="0"/>
          <dgm:chPref val="0"/>
        </dgm:presLayoutVars>
      </dgm:prSet>
      <dgm:spPr/>
    </dgm:pt>
    <dgm:pt modelId="{6413134F-2FC3-4655-9E8B-789E08682ABE}" type="pres">
      <dgm:prSet presAssocID="{ECC912A4-D6CD-45A0-A895-61984F3507D6}" presName="sibTrans" presStyleCnt="0"/>
      <dgm:spPr/>
    </dgm:pt>
    <dgm:pt modelId="{6D4F5E1E-4A12-41B9-8AF7-154DEB67B10F}" type="pres">
      <dgm:prSet presAssocID="{04BCA6E9-30D3-47EE-8B9B-C2FBDE564837}" presName="compNode" presStyleCnt="0"/>
      <dgm:spPr/>
    </dgm:pt>
    <dgm:pt modelId="{C93EACDE-B2D5-482C-839F-B5036D5A1DDA}" type="pres">
      <dgm:prSet presAssocID="{04BCA6E9-30D3-47EE-8B9B-C2FBDE564837}" presName="bgRect" presStyleLbl="bgShp" presStyleIdx="2" presStyleCnt="4"/>
      <dgm:spPr/>
    </dgm:pt>
    <dgm:pt modelId="{63408E68-8D04-494C-867F-6C0E2B5DBB9F}" type="pres">
      <dgm:prSet presAssocID="{04BCA6E9-30D3-47EE-8B9B-C2FBDE5648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35D5C40-D942-4B03-B825-338005D71AF8}" type="pres">
      <dgm:prSet presAssocID="{04BCA6E9-30D3-47EE-8B9B-C2FBDE564837}" presName="spaceRect" presStyleCnt="0"/>
      <dgm:spPr/>
    </dgm:pt>
    <dgm:pt modelId="{66A5AE49-6729-41AE-9AEF-8F699DBB7042}" type="pres">
      <dgm:prSet presAssocID="{04BCA6E9-30D3-47EE-8B9B-C2FBDE564837}" presName="parTx" presStyleLbl="revTx" presStyleIdx="2" presStyleCnt="4">
        <dgm:presLayoutVars>
          <dgm:chMax val="0"/>
          <dgm:chPref val="0"/>
        </dgm:presLayoutVars>
      </dgm:prSet>
      <dgm:spPr/>
    </dgm:pt>
    <dgm:pt modelId="{A8842A07-796B-4F02-ACC5-518FDA0C23F0}" type="pres">
      <dgm:prSet presAssocID="{3B2C3818-EC25-439F-8955-71676B5AFD05}" presName="sibTrans" presStyleCnt="0"/>
      <dgm:spPr/>
    </dgm:pt>
    <dgm:pt modelId="{8207205E-6BBD-42E3-A849-C2A592BD5C3E}" type="pres">
      <dgm:prSet presAssocID="{FEEFD02A-F877-4F20-80B6-943DA198AF8E}" presName="compNode" presStyleCnt="0"/>
      <dgm:spPr/>
    </dgm:pt>
    <dgm:pt modelId="{F2BBF3F6-7121-41DA-BAF4-7D9DE0BEFCD5}" type="pres">
      <dgm:prSet presAssocID="{FEEFD02A-F877-4F20-80B6-943DA198AF8E}" presName="bgRect" presStyleLbl="bgShp" presStyleIdx="3" presStyleCnt="4"/>
      <dgm:spPr/>
    </dgm:pt>
    <dgm:pt modelId="{78392CF2-89DE-494D-9543-1CC5ECA0AF7A}" type="pres">
      <dgm:prSet presAssocID="{FEEFD02A-F877-4F20-80B6-943DA198AF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EA6FF77A-C3F3-457E-8657-A1969AAFE30D}" type="pres">
      <dgm:prSet presAssocID="{FEEFD02A-F877-4F20-80B6-943DA198AF8E}" presName="spaceRect" presStyleCnt="0"/>
      <dgm:spPr/>
    </dgm:pt>
    <dgm:pt modelId="{427B2E42-9A39-455D-8EB7-387495594FEC}" type="pres">
      <dgm:prSet presAssocID="{FEEFD02A-F877-4F20-80B6-943DA198AF8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A1DAF58-70A9-4643-A29C-BE6CBFFEDBE5}" type="presOf" srcId="{A74CDD23-CC3A-496A-9F59-B6B0C85CA7D3}" destId="{ED177666-62F2-4AD1-BCDB-B16FCF6E6662}" srcOrd="0" destOrd="0" presId="urn:microsoft.com/office/officeart/2018/2/layout/IconVerticalSolidList"/>
    <dgm:cxn modelId="{E5BFC462-C171-4341-9A7B-1AF83912B64F}" srcId="{5C89F28F-9BC7-4253-B798-03D5239F3D99}" destId="{FEEFD02A-F877-4F20-80B6-943DA198AF8E}" srcOrd="3" destOrd="0" parTransId="{AA8EB746-A053-4BF5-823F-B8CC27388CB4}" sibTransId="{2C7181F1-7647-41D8-BF0D-10E8469D6CAA}"/>
    <dgm:cxn modelId="{F0B64B69-5F81-4179-B3BE-852B9B247623}" srcId="{5C89F28F-9BC7-4253-B798-03D5239F3D99}" destId="{357DFD65-C6DA-40E8-8D00-C4BDC084040A}" srcOrd="1" destOrd="0" parTransId="{B6CE571F-92E6-4D7C-B69B-896DC846BB1E}" sibTransId="{ECC912A4-D6CD-45A0-A895-61984F3507D6}"/>
    <dgm:cxn modelId="{58D7446F-E944-4EA1-B74E-CFA9AF6BF653}" type="presOf" srcId="{357DFD65-C6DA-40E8-8D00-C4BDC084040A}" destId="{877F9A64-6FA8-44EE-ACF1-DD71E4C26657}" srcOrd="0" destOrd="0" presId="urn:microsoft.com/office/officeart/2018/2/layout/IconVerticalSolidList"/>
    <dgm:cxn modelId="{1D394571-ED55-4064-BF7D-FC67C73937CE}" type="presOf" srcId="{FEEFD02A-F877-4F20-80B6-943DA198AF8E}" destId="{427B2E42-9A39-455D-8EB7-387495594FEC}" srcOrd="0" destOrd="0" presId="urn:microsoft.com/office/officeart/2018/2/layout/IconVerticalSolidList"/>
    <dgm:cxn modelId="{AD434873-6571-4A73-95C9-62E7682032FA}" type="presOf" srcId="{04BCA6E9-30D3-47EE-8B9B-C2FBDE564837}" destId="{66A5AE49-6729-41AE-9AEF-8F699DBB7042}" srcOrd="0" destOrd="0" presId="urn:microsoft.com/office/officeart/2018/2/layout/IconVerticalSolidList"/>
    <dgm:cxn modelId="{29145984-5ECB-42F3-8073-41BA128D81C2}" srcId="{5C89F28F-9BC7-4253-B798-03D5239F3D99}" destId="{04BCA6E9-30D3-47EE-8B9B-C2FBDE564837}" srcOrd="2" destOrd="0" parTransId="{DCF38A3F-49D7-4457-A6AB-8FE82D5D3D3A}" sibTransId="{3B2C3818-EC25-439F-8955-71676B5AFD05}"/>
    <dgm:cxn modelId="{11BF0899-3BBD-4C2D-8A00-8F6D7180DC9A}" type="presOf" srcId="{5C89F28F-9BC7-4253-B798-03D5239F3D99}" destId="{C2D23784-57B3-4541-9CD2-9C43FA314113}" srcOrd="0" destOrd="0" presId="urn:microsoft.com/office/officeart/2018/2/layout/IconVerticalSolidList"/>
    <dgm:cxn modelId="{C57B68B5-8D3E-4911-B3F6-D1A8132D5D71}" srcId="{5C89F28F-9BC7-4253-B798-03D5239F3D99}" destId="{A74CDD23-CC3A-496A-9F59-B6B0C85CA7D3}" srcOrd="0" destOrd="0" parTransId="{5DA030D0-7F16-4B34-8945-B0BECAE3A8EF}" sibTransId="{37B8E826-5E6A-4EC0-B64D-083674B1F222}"/>
    <dgm:cxn modelId="{F8583291-A651-42B7-9303-FDE464934A0B}" type="presParOf" srcId="{C2D23784-57B3-4541-9CD2-9C43FA314113}" destId="{C271B312-09E8-4322-BBE5-986C7066D0F7}" srcOrd="0" destOrd="0" presId="urn:microsoft.com/office/officeart/2018/2/layout/IconVerticalSolidList"/>
    <dgm:cxn modelId="{110B54CF-E3C7-4A8A-AF56-C8706096AB12}" type="presParOf" srcId="{C271B312-09E8-4322-BBE5-986C7066D0F7}" destId="{7128AA1C-3B6D-4850-8587-D3CFD3202716}" srcOrd="0" destOrd="0" presId="urn:microsoft.com/office/officeart/2018/2/layout/IconVerticalSolidList"/>
    <dgm:cxn modelId="{B920E5F1-1609-4CD5-97EF-2D413B7172AF}" type="presParOf" srcId="{C271B312-09E8-4322-BBE5-986C7066D0F7}" destId="{06000C61-21DD-4266-8DB0-FD44D7630673}" srcOrd="1" destOrd="0" presId="urn:microsoft.com/office/officeart/2018/2/layout/IconVerticalSolidList"/>
    <dgm:cxn modelId="{1C92FF42-1ECD-4160-B233-7706FB87094E}" type="presParOf" srcId="{C271B312-09E8-4322-BBE5-986C7066D0F7}" destId="{7959D056-FED1-4762-A280-1B6B781BB138}" srcOrd="2" destOrd="0" presId="urn:microsoft.com/office/officeart/2018/2/layout/IconVerticalSolidList"/>
    <dgm:cxn modelId="{8422F4AD-1F6E-4617-A0D2-16E2E1F93042}" type="presParOf" srcId="{C271B312-09E8-4322-BBE5-986C7066D0F7}" destId="{ED177666-62F2-4AD1-BCDB-B16FCF6E6662}" srcOrd="3" destOrd="0" presId="urn:microsoft.com/office/officeart/2018/2/layout/IconVerticalSolidList"/>
    <dgm:cxn modelId="{735FFBF3-419F-464F-A87D-E54431FF749C}" type="presParOf" srcId="{C2D23784-57B3-4541-9CD2-9C43FA314113}" destId="{230F6ABC-FAF7-4845-857E-4EEEFAAB81A4}" srcOrd="1" destOrd="0" presId="urn:microsoft.com/office/officeart/2018/2/layout/IconVerticalSolidList"/>
    <dgm:cxn modelId="{7D47B4B8-890E-471F-B021-F51D1A6CED65}" type="presParOf" srcId="{C2D23784-57B3-4541-9CD2-9C43FA314113}" destId="{70E0F029-EC40-4E81-9E6B-E6300B72DE59}" srcOrd="2" destOrd="0" presId="urn:microsoft.com/office/officeart/2018/2/layout/IconVerticalSolidList"/>
    <dgm:cxn modelId="{BEBF44CB-8A65-48EF-8ED7-326AB6B80255}" type="presParOf" srcId="{70E0F029-EC40-4E81-9E6B-E6300B72DE59}" destId="{26488EFF-B80C-4544-AD5C-F086A9110EAE}" srcOrd="0" destOrd="0" presId="urn:microsoft.com/office/officeart/2018/2/layout/IconVerticalSolidList"/>
    <dgm:cxn modelId="{747C556C-5AED-4FAE-B0EE-AF1FE93FA586}" type="presParOf" srcId="{70E0F029-EC40-4E81-9E6B-E6300B72DE59}" destId="{C870D1EB-B814-478D-994E-6F92E2930C4B}" srcOrd="1" destOrd="0" presId="urn:microsoft.com/office/officeart/2018/2/layout/IconVerticalSolidList"/>
    <dgm:cxn modelId="{1A223E02-C50E-44B0-B9C1-3EF314EECE5B}" type="presParOf" srcId="{70E0F029-EC40-4E81-9E6B-E6300B72DE59}" destId="{CAACE1B5-6383-4531-8993-3A8A291A399D}" srcOrd="2" destOrd="0" presId="urn:microsoft.com/office/officeart/2018/2/layout/IconVerticalSolidList"/>
    <dgm:cxn modelId="{90F9F91E-AB7A-4D8F-8586-7093523B6130}" type="presParOf" srcId="{70E0F029-EC40-4E81-9E6B-E6300B72DE59}" destId="{877F9A64-6FA8-44EE-ACF1-DD71E4C26657}" srcOrd="3" destOrd="0" presId="urn:microsoft.com/office/officeart/2018/2/layout/IconVerticalSolidList"/>
    <dgm:cxn modelId="{E808854F-0F8D-462A-BC40-456F3B463B26}" type="presParOf" srcId="{C2D23784-57B3-4541-9CD2-9C43FA314113}" destId="{6413134F-2FC3-4655-9E8B-789E08682ABE}" srcOrd="3" destOrd="0" presId="urn:microsoft.com/office/officeart/2018/2/layout/IconVerticalSolidList"/>
    <dgm:cxn modelId="{3F9E6C7A-2AEF-4A45-B181-1A7CED7A7309}" type="presParOf" srcId="{C2D23784-57B3-4541-9CD2-9C43FA314113}" destId="{6D4F5E1E-4A12-41B9-8AF7-154DEB67B10F}" srcOrd="4" destOrd="0" presId="urn:microsoft.com/office/officeart/2018/2/layout/IconVerticalSolidList"/>
    <dgm:cxn modelId="{7BA0623A-570B-4740-9513-7542A7067413}" type="presParOf" srcId="{6D4F5E1E-4A12-41B9-8AF7-154DEB67B10F}" destId="{C93EACDE-B2D5-482C-839F-B5036D5A1DDA}" srcOrd="0" destOrd="0" presId="urn:microsoft.com/office/officeart/2018/2/layout/IconVerticalSolidList"/>
    <dgm:cxn modelId="{876C09E5-2450-4B06-96C3-190AA12D329E}" type="presParOf" srcId="{6D4F5E1E-4A12-41B9-8AF7-154DEB67B10F}" destId="{63408E68-8D04-494C-867F-6C0E2B5DBB9F}" srcOrd="1" destOrd="0" presId="urn:microsoft.com/office/officeart/2018/2/layout/IconVerticalSolidList"/>
    <dgm:cxn modelId="{FE00F8A1-C6C5-4C3A-8909-3A2F3F2F314A}" type="presParOf" srcId="{6D4F5E1E-4A12-41B9-8AF7-154DEB67B10F}" destId="{435D5C40-D942-4B03-B825-338005D71AF8}" srcOrd="2" destOrd="0" presId="urn:microsoft.com/office/officeart/2018/2/layout/IconVerticalSolidList"/>
    <dgm:cxn modelId="{11C6EDD0-FC3C-4156-A59F-83A7FD839B0D}" type="presParOf" srcId="{6D4F5E1E-4A12-41B9-8AF7-154DEB67B10F}" destId="{66A5AE49-6729-41AE-9AEF-8F699DBB7042}" srcOrd="3" destOrd="0" presId="urn:microsoft.com/office/officeart/2018/2/layout/IconVerticalSolidList"/>
    <dgm:cxn modelId="{44AE0965-7518-4DE9-9B7E-3E03571FEEED}" type="presParOf" srcId="{C2D23784-57B3-4541-9CD2-9C43FA314113}" destId="{A8842A07-796B-4F02-ACC5-518FDA0C23F0}" srcOrd="5" destOrd="0" presId="urn:microsoft.com/office/officeart/2018/2/layout/IconVerticalSolidList"/>
    <dgm:cxn modelId="{45F55146-5881-43EB-941C-A190D7801D53}" type="presParOf" srcId="{C2D23784-57B3-4541-9CD2-9C43FA314113}" destId="{8207205E-6BBD-42E3-A849-C2A592BD5C3E}" srcOrd="6" destOrd="0" presId="urn:microsoft.com/office/officeart/2018/2/layout/IconVerticalSolidList"/>
    <dgm:cxn modelId="{A0A46576-1E76-4E61-8A22-A74C9E921226}" type="presParOf" srcId="{8207205E-6BBD-42E3-A849-C2A592BD5C3E}" destId="{F2BBF3F6-7121-41DA-BAF4-7D9DE0BEFCD5}" srcOrd="0" destOrd="0" presId="urn:microsoft.com/office/officeart/2018/2/layout/IconVerticalSolidList"/>
    <dgm:cxn modelId="{4D60FAB8-B50C-4C88-8968-F5004DB36CA2}" type="presParOf" srcId="{8207205E-6BBD-42E3-A849-C2A592BD5C3E}" destId="{78392CF2-89DE-494D-9543-1CC5ECA0AF7A}" srcOrd="1" destOrd="0" presId="urn:microsoft.com/office/officeart/2018/2/layout/IconVerticalSolidList"/>
    <dgm:cxn modelId="{AC2F7333-A0FA-44C0-AE54-3B23DECDCD12}" type="presParOf" srcId="{8207205E-6BBD-42E3-A849-C2A592BD5C3E}" destId="{EA6FF77A-C3F3-457E-8657-A1969AAFE30D}" srcOrd="2" destOrd="0" presId="urn:microsoft.com/office/officeart/2018/2/layout/IconVerticalSolidList"/>
    <dgm:cxn modelId="{92431B9A-E03B-4FD7-B6DE-CF087C5BE668}" type="presParOf" srcId="{8207205E-6BBD-42E3-A849-C2A592BD5C3E}" destId="{427B2E42-9A39-455D-8EB7-387495594F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0A7E59B-18F6-44F3-BA5F-3AED2A079ED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C4C577-8D05-470B-BBCC-A8B33E947FFE}">
      <dgm:prSet/>
      <dgm:spPr/>
      <dgm:t>
        <a:bodyPr/>
        <a:lstStyle/>
        <a:p>
          <a:pPr>
            <a:defRPr cap="all"/>
          </a:pPr>
          <a:r>
            <a:rPr lang="en-US" b="0" i="0"/>
            <a:t>Identify the problem(s) that need solved</a:t>
          </a:r>
          <a:endParaRPr lang="en-US"/>
        </a:p>
      </dgm:t>
    </dgm:pt>
    <dgm:pt modelId="{F9F8BA95-434D-42F8-8688-59C7652EE747}" type="parTrans" cxnId="{BCCDB847-E3E9-4BB3-B9A3-F4ECAD72C784}">
      <dgm:prSet/>
      <dgm:spPr/>
      <dgm:t>
        <a:bodyPr/>
        <a:lstStyle/>
        <a:p>
          <a:endParaRPr lang="en-US"/>
        </a:p>
      </dgm:t>
    </dgm:pt>
    <dgm:pt modelId="{AC8FBE28-AFDB-4209-B942-D314838145C7}" type="sibTrans" cxnId="{BCCDB847-E3E9-4BB3-B9A3-F4ECAD72C784}">
      <dgm:prSet/>
      <dgm:spPr/>
      <dgm:t>
        <a:bodyPr/>
        <a:lstStyle/>
        <a:p>
          <a:endParaRPr lang="en-US"/>
        </a:p>
      </dgm:t>
    </dgm:pt>
    <dgm:pt modelId="{37FB63F9-F775-4F93-BEE9-BC6F5C26B34D}">
      <dgm:prSet/>
      <dgm:spPr/>
      <dgm:t>
        <a:bodyPr/>
        <a:lstStyle/>
        <a:p>
          <a:pPr>
            <a:defRPr cap="all"/>
          </a:pPr>
          <a:r>
            <a:rPr lang="en-US" b="0" i="0"/>
            <a:t>Formulate team of experts and internal staff</a:t>
          </a:r>
          <a:endParaRPr lang="en-US"/>
        </a:p>
      </dgm:t>
    </dgm:pt>
    <dgm:pt modelId="{DFB4B06A-90BF-416E-B062-8C40BD82CA0E}" type="parTrans" cxnId="{86319D05-A208-4AEB-80B5-6231EEC4911F}">
      <dgm:prSet/>
      <dgm:spPr/>
      <dgm:t>
        <a:bodyPr/>
        <a:lstStyle/>
        <a:p>
          <a:endParaRPr lang="en-US"/>
        </a:p>
      </dgm:t>
    </dgm:pt>
    <dgm:pt modelId="{76416475-6730-4B3A-9F93-CE43D177D57D}" type="sibTrans" cxnId="{86319D05-A208-4AEB-80B5-6231EEC4911F}">
      <dgm:prSet/>
      <dgm:spPr/>
      <dgm:t>
        <a:bodyPr/>
        <a:lstStyle/>
        <a:p>
          <a:endParaRPr lang="en-US"/>
        </a:p>
      </dgm:t>
    </dgm:pt>
    <dgm:pt modelId="{5BA4557C-AE1B-4EAE-BD44-1B7BDC45979B}">
      <dgm:prSet/>
      <dgm:spPr/>
      <dgm:t>
        <a:bodyPr/>
        <a:lstStyle/>
        <a:p>
          <a:pPr>
            <a:defRPr cap="all"/>
          </a:pPr>
          <a:r>
            <a:rPr lang="en-US" b="0" i="0"/>
            <a:t>Consider ethics policy</a:t>
          </a:r>
          <a:endParaRPr lang="en-US"/>
        </a:p>
      </dgm:t>
    </dgm:pt>
    <dgm:pt modelId="{7CFEF126-9BD7-44DA-9DBF-223EB79E1479}" type="parTrans" cxnId="{8A4C25E7-FF70-4AA8-870C-4A667B13D695}">
      <dgm:prSet/>
      <dgm:spPr/>
      <dgm:t>
        <a:bodyPr/>
        <a:lstStyle/>
        <a:p>
          <a:endParaRPr lang="en-US"/>
        </a:p>
      </dgm:t>
    </dgm:pt>
    <dgm:pt modelId="{6CED2154-7176-4A18-8AB3-6785C0D845CF}" type="sibTrans" cxnId="{8A4C25E7-FF70-4AA8-870C-4A667B13D695}">
      <dgm:prSet/>
      <dgm:spPr/>
      <dgm:t>
        <a:bodyPr/>
        <a:lstStyle/>
        <a:p>
          <a:endParaRPr lang="en-US"/>
        </a:p>
      </dgm:t>
    </dgm:pt>
    <dgm:pt modelId="{74D88490-5F82-446C-AB16-C6309DE29D10}">
      <dgm:prSet/>
      <dgm:spPr/>
      <dgm:t>
        <a:bodyPr/>
        <a:lstStyle/>
        <a:p>
          <a:pPr>
            <a:defRPr cap="all"/>
          </a:pPr>
          <a:r>
            <a:rPr lang="en-US" b="0" i="0"/>
            <a:t>Start small and expand</a:t>
          </a:r>
          <a:endParaRPr lang="en-US"/>
        </a:p>
      </dgm:t>
    </dgm:pt>
    <dgm:pt modelId="{4264FA62-80F9-4355-AE83-EC9257B68FF1}" type="parTrans" cxnId="{97F48600-E001-4763-B91E-937261221909}">
      <dgm:prSet/>
      <dgm:spPr/>
      <dgm:t>
        <a:bodyPr/>
        <a:lstStyle/>
        <a:p>
          <a:endParaRPr lang="en-US"/>
        </a:p>
      </dgm:t>
    </dgm:pt>
    <dgm:pt modelId="{20B4E227-81A7-4C9F-A01D-E28BEC135135}" type="sibTrans" cxnId="{97F48600-E001-4763-B91E-937261221909}">
      <dgm:prSet/>
      <dgm:spPr/>
      <dgm:t>
        <a:bodyPr/>
        <a:lstStyle/>
        <a:p>
          <a:endParaRPr lang="en-US"/>
        </a:p>
      </dgm:t>
    </dgm:pt>
    <dgm:pt modelId="{94E92ED1-516A-4866-BDF6-81AA31A4D1B3}" type="pres">
      <dgm:prSet presAssocID="{F0A7E59B-18F6-44F3-BA5F-3AED2A079ED8}" presName="root" presStyleCnt="0">
        <dgm:presLayoutVars>
          <dgm:dir/>
          <dgm:resizeHandles val="exact"/>
        </dgm:presLayoutVars>
      </dgm:prSet>
      <dgm:spPr/>
    </dgm:pt>
    <dgm:pt modelId="{D0704D8C-6BC6-4160-A8FC-9CDE6A441E33}" type="pres">
      <dgm:prSet presAssocID="{17C4C577-8D05-470B-BBCC-A8B33E947FFE}" presName="compNode" presStyleCnt="0"/>
      <dgm:spPr/>
    </dgm:pt>
    <dgm:pt modelId="{B0A39E8A-301F-4ADD-A0C5-72EF3FA17F39}" type="pres">
      <dgm:prSet presAssocID="{17C4C577-8D05-470B-BBCC-A8B33E947FFE}" presName="iconBgRect" presStyleLbl="bgShp" presStyleIdx="0" presStyleCnt="4"/>
      <dgm:spPr/>
    </dgm:pt>
    <dgm:pt modelId="{9BED7360-F73F-40C3-A55B-FF0062A076F9}" type="pres">
      <dgm:prSet presAssocID="{17C4C577-8D05-470B-BBCC-A8B33E947F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AE70B5A-9A79-4EF0-9D9B-3EE8B89A8B6C}" type="pres">
      <dgm:prSet presAssocID="{17C4C577-8D05-470B-BBCC-A8B33E947FFE}" presName="spaceRect" presStyleCnt="0"/>
      <dgm:spPr/>
    </dgm:pt>
    <dgm:pt modelId="{D8103240-7576-4ABA-89ED-CC0572C8775B}" type="pres">
      <dgm:prSet presAssocID="{17C4C577-8D05-470B-BBCC-A8B33E947FFE}" presName="textRect" presStyleLbl="revTx" presStyleIdx="0" presStyleCnt="4">
        <dgm:presLayoutVars>
          <dgm:chMax val="1"/>
          <dgm:chPref val="1"/>
        </dgm:presLayoutVars>
      </dgm:prSet>
      <dgm:spPr/>
    </dgm:pt>
    <dgm:pt modelId="{AC02AA15-5A16-4148-AB2D-EDCF533A0FE0}" type="pres">
      <dgm:prSet presAssocID="{AC8FBE28-AFDB-4209-B942-D314838145C7}" presName="sibTrans" presStyleCnt="0"/>
      <dgm:spPr/>
    </dgm:pt>
    <dgm:pt modelId="{BEE13C5D-21DF-4145-90F1-5DD5CAEFDEC2}" type="pres">
      <dgm:prSet presAssocID="{37FB63F9-F775-4F93-BEE9-BC6F5C26B34D}" presName="compNode" presStyleCnt="0"/>
      <dgm:spPr/>
    </dgm:pt>
    <dgm:pt modelId="{4861E1D0-EBF4-4931-A6BA-6CEB45C844C6}" type="pres">
      <dgm:prSet presAssocID="{37FB63F9-F775-4F93-BEE9-BC6F5C26B34D}" presName="iconBgRect" presStyleLbl="bgShp" presStyleIdx="1" presStyleCnt="4"/>
      <dgm:spPr/>
    </dgm:pt>
    <dgm:pt modelId="{1E872A76-2D80-4ABF-997D-B145A621186E}" type="pres">
      <dgm:prSet presAssocID="{37FB63F9-F775-4F93-BEE9-BC6F5C26B3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38E9EEF-D48D-412C-922A-E5303364EBF7}" type="pres">
      <dgm:prSet presAssocID="{37FB63F9-F775-4F93-BEE9-BC6F5C26B34D}" presName="spaceRect" presStyleCnt="0"/>
      <dgm:spPr/>
    </dgm:pt>
    <dgm:pt modelId="{38DD0DB4-F226-49F1-A2F6-888737D58C58}" type="pres">
      <dgm:prSet presAssocID="{37FB63F9-F775-4F93-BEE9-BC6F5C26B34D}" presName="textRect" presStyleLbl="revTx" presStyleIdx="1" presStyleCnt="4">
        <dgm:presLayoutVars>
          <dgm:chMax val="1"/>
          <dgm:chPref val="1"/>
        </dgm:presLayoutVars>
      </dgm:prSet>
      <dgm:spPr/>
    </dgm:pt>
    <dgm:pt modelId="{83E4A594-7E8E-450B-9068-1A90A7620EAF}" type="pres">
      <dgm:prSet presAssocID="{76416475-6730-4B3A-9F93-CE43D177D57D}" presName="sibTrans" presStyleCnt="0"/>
      <dgm:spPr/>
    </dgm:pt>
    <dgm:pt modelId="{31B3BDD7-B06F-424C-96A6-86CDABCD93BA}" type="pres">
      <dgm:prSet presAssocID="{5BA4557C-AE1B-4EAE-BD44-1B7BDC45979B}" presName="compNode" presStyleCnt="0"/>
      <dgm:spPr/>
    </dgm:pt>
    <dgm:pt modelId="{CE88730E-FC0B-4835-B41A-0A97F64D89FE}" type="pres">
      <dgm:prSet presAssocID="{5BA4557C-AE1B-4EAE-BD44-1B7BDC45979B}" presName="iconBgRect" presStyleLbl="bgShp" presStyleIdx="2" presStyleCnt="4"/>
      <dgm:spPr/>
    </dgm:pt>
    <dgm:pt modelId="{45BE6551-8B10-4622-A467-CD4F1CED41D9}" type="pres">
      <dgm:prSet presAssocID="{5BA4557C-AE1B-4EAE-BD44-1B7BDC4597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EA5FFFA-ADC4-4D2E-9566-6D2A679312AE}" type="pres">
      <dgm:prSet presAssocID="{5BA4557C-AE1B-4EAE-BD44-1B7BDC45979B}" presName="spaceRect" presStyleCnt="0"/>
      <dgm:spPr/>
    </dgm:pt>
    <dgm:pt modelId="{6A791504-50F5-49CA-81D6-F12C024662D7}" type="pres">
      <dgm:prSet presAssocID="{5BA4557C-AE1B-4EAE-BD44-1B7BDC45979B}" presName="textRect" presStyleLbl="revTx" presStyleIdx="2" presStyleCnt="4">
        <dgm:presLayoutVars>
          <dgm:chMax val="1"/>
          <dgm:chPref val="1"/>
        </dgm:presLayoutVars>
      </dgm:prSet>
      <dgm:spPr/>
    </dgm:pt>
    <dgm:pt modelId="{B5212603-8CD5-4B81-ABF3-F75D97FAEB21}" type="pres">
      <dgm:prSet presAssocID="{6CED2154-7176-4A18-8AB3-6785C0D845CF}" presName="sibTrans" presStyleCnt="0"/>
      <dgm:spPr/>
    </dgm:pt>
    <dgm:pt modelId="{06181F8C-A48C-43AB-AFC7-6BD9A2AEA157}" type="pres">
      <dgm:prSet presAssocID="{74D88490-5F82-446C-AB16-C6309DE29D10}" presName="compNode" presStyleCnt="0"/>
      <dgm:spPr/>
    </dgm:pt>
    <dgm:pt modelId="{2CD8BF4B-8547-43FB-8DC3-0719B1E6A593}" type="pres">
      <dgm:prSet presAssocID="{74D88490-5F82-446C-AB16-C6309DE29D10}" presName="iconBgRect" presStyleLbl="bgShp" presStyleIdx="3" presStyleCnt="4"/>
      <dgm:spPr/>
    </dgm:pt>
    <dgm:pt modelId="{23F019E8-FF5A-489F-8DD7-99E7BC8A543E}" type="pres">
      <dgm:prSet presAssocID="{74D88490-5F82-446C-AB16-C6309DE29D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D88CE2B-073C-4BCE-B672-6D07789117F7}" type="pres">
      <dgm:prSet presAssocID="{74D88490-5F82-446C-AB16-C6309DE29D10}" presName="spaceRect" presStyleCnt="0"/>
      <dgm:spPr/>
    </dgm:pt>
    <dgm:pt modelId="{14505B01-06D9-48EF-9D85-A06DC1DDCE41}" type="pres">
      <dgm:prSet presAssocID="{74D88490-5F82-446C-AB16-C6309DE29D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7F48600-E001-4763-B91E-937261221909}" srcId="{F0A7E59B-18F6-44F3-BA5F-3AED2A079ED8}" destId="{74D88490-5F82-446C-AB16-C6309DE29D10}" srcOrd="3" destOrd="0" parTransId="{4264FA62-80F9-4355-AE83-EC9257B68FF1}" sibTransId="{20B4E227-81A7-4C9F-A01D-E28BEC135135}"/>
    <dgm:cxn modelId="{86319D05-A208-4AEB-80B5-6231EEC4911F}" srcId="{F0A7E59B-18F6-44F3-BA5F-3AED2A079ED8}" destId="{37FB63F9-F775-4F93-BEE9-BC6F5C26B34D}" srcOrd="1" destOrd="0" parTransId="{DFB4B06A-90BF-416E-B062-8C40BD82CA0E}" sibTransId="{76416475-6730-4B3A-9F93-CE43D177D57D}"/>
    <dgm:cxn modelId="{BCCDB847-E3E9-4BB3-B9A3-F4ECAD72C784}" srcId="{F0A7E59B-18F6-44F3-BA5F-3AED2A079ED8}" destId="{17C4C577-8D05-470B-BBCC-A8B33E947FFE}" srcOrd="0" destOrd="0" parTransId="{F9F8BA95-434D-42F8-8688-59C7652EE747}" sibTransId="{AC8FBE28-AFDB-4209-B942-D314838145C7}"/>
    <dgm:cxn modelId="{2775BA57-DD3C-497E-A735-979B863B4607}" type="presOf" srcId="{17C4C577-8D05-470B-BBCC-A8B33E947FFE}" destId="{D8103240-7576-4ABA-89ED-CC0572C8775B}" srcOrd="0" destOrd="0" presId="urn:microsoft.com/office/officeart/2018/5/layout/IconCircleLabelList"/>
    <dgm:cxn modelId="{9DE165B1-3F6B-4FD4-A259-F1E50B92C966}" type="presOf" srcId="{37FB63F9-F775-4F93-BEE9-BC6F5C26B34D}" destId="{38DD0DB4-F226-49F1-A2F6-888737D58C58}" srcOrd="0" destOrd="0" presId="urn:microsoft.com/office/officeart/2018/5/layout/IconCircleLabelList"/>
    <dgm:cxn modelId="{8A4C25E7-FF70-4AA8-870C-4A667B13D695}" srcId="{F0A7E59B-18F6-44F3-BA5F-3AED2A079ED8}" destId="{5BA4557C-AE1B-4EAE-BD44-1B7BDC45979B}" srcOrd="2" destOrd="0" parTransId="{7CFEF126-9BD7-44DA-9DBF-223EB79E1479}" sibTransId="{6CED2154-7176-4A18-8AB3-6785C0D845CF}"/>
    <dgm:cxn modelId="{2DB3FDF1-BA37-4B86-B17A-14FF6B36F0A9}" type="presOf" srcId="{5BA4557C-AE1B-4EAE-BD44-1B7BDC45979B}" destId="{6A791504-50F5-49CA-81D6-F12C024662D7}" srcOrd="0" destOrd="0" presId="urn:microsoft.com/office/officeart/2018/5/layout/IconCircleLabelList"/>
    <dgm:cxn modelId="{0BB947F6-9A4B-4A26-838F-564E638B8E16}" type="presOf" srcId="{74D88490-5F82-446C-AB16-C6309DE29D10}" destId="{14505B01-06D9-48EF-9D85-A06DC1DDCE41}" srcOrd="0" destOrd="0" presId="urn:microsoft.com/office/officeart/2018/5/layout/IconCircleLabelList"/>
    <dgm:cxn modelId="{91EFDEF9-1056-441D-A351-08BD554F7545}" type="presOf" srcId="{F0A7E59B-18F6-44F3-BA5F-3AED2A079ED8}" destId="{94E92ED1-516A-4866-BDF6-81AA31A4D1B3}" srcOrd="0" destOrd="0" presId="urn:microsoft.com/office/officeart/2018/5/layout/IconCircleLabelList"/>
    <dgm:cxn modelId="{0F344F99-0E49-44C0-BD9E-16DF92978764}" type="presParOf" srcId="{94E92ED1-516A-4866-BDF6-81AA31A4D1B3}" destId="{D0704D8C-6BC6-4160-A8FC-9CDE6A441E33}" srcOrd="0" destOrd="0" presId="urn:microsoft.com/office/officeart/2018/5/layout/IconCircleLabelList"/>
    <dgm:cxn modelId="{A2ABD283-4929-4F9D-9D07-0D5C2029C031}" type="presParOf" srcId="{D0704D8C-6BC6-4160-A8FC-9CDE6A441E33}" destId="{B0A39E8A-301F-4ADD-A0C5-72EF3FA17F39}" srcOrd="0" destOrd="0" presId="urn:microsoft.com/office/officeart/2018/5/layout/IconCircleLabelList"/>
    <dgm:cxn modelId="{FD04B340-41B3-4439-9F74-9378178850CD}" type="presParOf" srcId="{D0704D8C-6BC6-4160-A8FC-9CDE6A441E33}" destId="{9BED7360-F73F-40C3-A55B-FF0062A076F9}" srcOrd="1" destOrd="0" presId="urn:microsoft.com/office/officeart/2018/5/layout/IconCircleLabelList"/>
    <dgm:cxn modelId="{BA1A12E4-1402-496E-BA42-58FDDBF3F3D4}" type="presParOf" srcId="{D0704D8C-6BC6-4160-A8FC-9CDE6A441E33}" destId="{1AE70B5A-9A79-4EF0-9D9B-3EE8B89A8B6C}" srcOrd="2" destOrd="0" presId="urn:microsoft.com/office/officeart/2018/5/layout/IconCircleLabelList"/>
    <dgm:cxn modelId="{B8E3A7A4-E7DF-4D7E-B77C-0BDDB2E6BED4}" type="presParOf" srcId="{D0704D8C-6BC6-4160-A8FC-9CDE6A441E33}" destId="{D8103240-7576-4ABA-89ED-CC0572C8775B}" srcOrd="3" destOrd="0" presId="urn:microsoft.com/office/officeart/2018/5/layout/IconCircleLabelList"/>
    <dgm:cxn modelId="{B1B7D8B7-F53A-46F2-A77C-46B974B91E34}" type="presParOf" srcId="{94E92ED1-516A-4866-BDF6-81AA31A4D1B3}" destId="{AC02AA15-5A16-4148-AB2D-EDCF533A0FE0}" srcOrd="1" destOrd="0" presId="urn:microsoft.com/office/officeart/2018/5/layout/IconCircleLabelList"/>
    <dgm:cxn modelId="{D807DE01-24F2-45BD-B36D-468ACDB09B1A}" type="presParOf" srcId="{94E92ED1-516A-4866-BDF6-81AA31A4D1B3}" destId="{BEE13C5D-21DF-4145-90F1-5DD5CAEFDEC2}" srcOrd="2" destOrd="0" presId="urn:microsoft.com/office/officeart/2018/5/layout/IconCircleLabelList"/>
    <dgm:cxn modelId="{F37F081C-31FA-4B50-907C-3C862CB5DE0E}" type="presParOf" srcId="{BEE13C5D-21DF-4145-90F1-5DD5CAEFDEC2}" destId="{4861E1D0-EBF4-4931-A6BA-6CEB45C844C6}" srcOrd="0" destOrd="0" presId="urn:microsoft.com/office/officeart/2018/5/layout/IconCircleLabelList"/>
    <dgm:cxn modelId="{5AEAC0A1-9D1B-4EAB-B9E7-23241302317F}" type="presParOf" srcId="{BEE13C5D-21DF-4145-90F1-5DD5CAEFDEC2}" destId="{1E872A76-2D80-4ABF-997D-B145A621186E}" srcOrd="1" destOrd="0" presId="urn:microsoft.com/office/officeart/2018/5/layout/IconCircleLabelList"/>
    <dgm:cxn modelId="{811FB232-4CF6-4C3F-A373-4968CB41B0CF}" type="presParOf" srcId="{BEE13C5D-21DF-4145-90F1-5DD5CAEFDEC2}" destId="{738E9EEF-D48D-412C-922A-E5303364EBF7}" srcOrd="2" destOrd="0" presId="urn:microsoft.com/office/officeart/2018/5/layout/IconCircleLabelList"/>
    <dgm:cxn modelId="{1A76C107-6921-4E50-97A1-03BB44E8C27C}" type="presParOf" srcId="{BEE13C5D-21DF-4145-90F1-5DD5CAEFDEC2}" destId="{38DD0DB4-F226-49F1-A2F6-888737D58C58}" srcOrd="3" destOrd="0" presId="urn:microsoft.com/office/officeart/2018/5/layout/IconCircleLabelList"/>
    <dgm:cxn modelId="{99AD5365-FE1E-490E-9F28-C0A2E0CBBC97}" type="presParOf" srcId="{94E92ED1-516A-4866-BDF6-81AA31A4D1B3}" destId="{83E4A594-7E8E-450B-9068-1A90A7620EAF}" srcOrd="3" destOrd="0" presId="urn:microsoft.com/office/officeart/2018/5/layout/IconCircleLabelList"/>
    <dgm:cxn modelId="{17DA286F-CE30-4124-B908-E63C0C446027}" type="presParOf" srcId="{94E92ED1-516A-4866-BDF6-81AA31A4D1B3}" destId="{31B3BDD7-B06F-424C-96A6-86CDABCD93BA}" srcOrd="4" destOrd="0" presId="urn:microsoft.com/office/officeart/2018/5/layout/IconCircleLabelList"/>
    <dgm:cxn modelId="{0449C3A6-84CB-4236-845B-0E5B73709128}" type="presParOf" srcId="{31B3BDD7-B06F-424C-96A6-86CDABCD93BA}" destId="{CE88730E-FC0B-4835-B41A-0A97F64D89FE}" srcOrd="0" destOrd="0" presId="urn:microsoft.com/office/officeart/2018/5/layout/IconCircleLabelList"/>
    <dgm:cxn modelId="{386739F9-8C45-4593-9955-D4A0B5450BE8}" type="presParOf" srcId="{31B3BDD7-B06F-424C-96A6-86CDABCD93BA}" destId="{45BE6551-8B10-4622-A467-CD4F1CED41D9}" srcOrd="1" destOrd="0" presId="urn:microsoft.com/office/officeart/2018/5/layout/IconCircleLabelList"/>
    <dgm:cxn modelId="{E9936C56-442B-41FE-B9C9-C2C743099512}" type="presParOf" srcId="{31B3BDD7-B06F-424C-96A6-86CDABCD93BA}" destId="{1EA5FFFA-ADC4-4D2E-9566-6D2A679312AE}" srcOrd="2" destOrd="0" presId="urn:microsoft.com/office/officeart/2018/5/layout/IconCircleLabelList"/>
    <dgm:cxn modelId="{6AF74C48-8F4C-4B98-B513-92F801668973}" type="presParOf" srcId="{31B3BDD7-B06F-424C-96A6-86CDABCD93BA}" destId="{6A791504-50F5-49CA-81D6-F12C024662D7}" srcOrd="3" destOrd="0" presId="urn:microsoft.com/office/officeart/2018/5/layout/IconCircleLabelList"/>
    <dgm:cxn modelId="{CCEC62E2-571B-46E0-BD45-8E37ABAB0E9A}" type="presParOf" srcId="{94E92ED1-516A-4866-BDF6-81AA31A4D1B3}" destId="{B5212603-8CD5-4B81-ABF3-F75D97FAEB21}" srcOrd="5" destOrd="0" presId="urn:microsoft.com/office/officeart/2018/5/layout/IconCircleLabelList"/>
    <dgm:cxn modelId="{27385589-2C19-41F7-B4A2-F1B4826B0BA6}" type="presParOf" srcId="{94E92ED1-516A-4866-BDF6-81AA31A4D1B3}" destId="{06181F8C-A48C-43AB-AFC7-6BD9A2AEA157}" srcOrd="6" destOrd="0" presId="urn:microsoft.com/office/officeart/2018/5/layout/IconCircleLabelList"/>
    <dgm:cxn modelId="{8546F03D-C337-4F42-AFC8-8EB845928C73}" type="presParOf" srcId="{06181F8C-A48C-43AB-AFC7-6BD9A2AEA157}" destId="{2CD8BF4B-8547-43FB-8DC3-0719B1E6A593}" srcOrd="0" destOrd="0" presId="urn:microsoft.com/office/officeart/2018/5/layout/IconCircleLabelList"/>
    <dgm:cxn modelId="{BA4676CD-C8C2-4F28-A42F-1C926CADF537}" type="presParOf" srcId="{06181F8C-A48C-43AB-AFC7-6BD9A2AEA157}" destId="{23F019E8-FF5A-489F-8DD7-99E7BC8A543E}" srcOrd="1" destOrd="0" presId="urn:microsoft.com/office/officeart/2018/5/layout/IconCircleLabelList"/>
    <dgm:cxn modelId="{875E8D53-FC67-4884-A6EE-991ABC6267A4}" type="presParOf" srcId="{06181F8C-A48C-43AB-AFC7-6BD9A2AEA157}" destId="{8D88CE2B-073C-4BCE-B672-6D07789117F7}" srcOrd="2" destOrd="0" presId="urn:microsoft.com/office/officeart/2018/5/layout/IconCircleLabelList"/>
    <dgm:cxn modelId="{08211494-7527-4B30-BB00-5658DD66AC57}" type="presParOf" srcId="{06181F8C-A48C-43AB-AFC7-6BD9A2AEA157}" destId="{14505B01-06D9-48EF-9D85-A06DC1DDCE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FB22D4-490A-481E-9414-5DA8D8EC8B65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DB7A8B-4EB1-41CB-89D2-1BB0158DE3F5}">
      <dgm:prSet/>
      <dgm:spPr/>
      <dgm:t>
        <a:bodyPr/>
        <a:lstStyle/>
        <a:p>
          <a:r>
            <a:rPr lang="en-US"/>
            <a:t>Ensure</a:t>
          </a:r>
        </a:p>
      </dgm:t>
    </dgm:pt>
    <dgm:pt modelId="{E3961E68-03AD-41AB-A2BE-B5779AA3FA8A}" type="parTrans" cxnId="{FD1FBA6C-D1E2-42CA-9E1E-1DADE56E3B1F}">
      <dgm:prSet/>
      <dgm:spPr/>
      <dgm:t>
        <a:bodyPr/>
        <a:lstStyle/>
        <a:p>
          <a:endParaRPr lang="en-US"/>
        </a:p>
      </dgm:t>
    </dgm:pt>
    <dgm:pt modelId="{B8D70F4E-023C-4600-BB89-2157ECEE24A4}" type="sibTrans" cxnId="{FD1FBA6C-D1E2-42CA-9E1E-1DADE56E3B1F}">
      <dgm:prSet/>
      <dgm:spPr/>
      <dgm:t>
        <a:bodyPr/>
        <a:lstStyle/>
        <a:p>
          <a:endParaRPr lang="en-US"/>
        </a:p>
      </dgm:t>
    </dgm:pt>
    <dgm:pt modelId="{AC890380-4218-480F-A72A-9092971888EF}">
      <dgm:prSet/>
      <dgm:spPr/>
      <dgm:t>
        <a:bodyPr/>
        <a:lstStyle/>
        <a:p>
          <a:r>
            <a:rPr lang="en-US"/>
            <a:t>Ensure IoT security is sound</a:t>
          </a:r>
        </a:p>
      </dgm:t>
    </dgm:pt>
    <dgm:pt modelId="{AA34FA50-0B81-4DC7-9E79-537BDFA63BA2}" type="parTrans" cxnId="{E27AE1DA-EDF5-43A1-90B0-91935EB9887B}">
      <dgm:prSet/>
      <dgm:spPr/>
      <dgm:t>
        <a:bodyPr/>
        <a:lstStyle/>
        <a:p>
          <a:endParaRPr lang="en-US"/>
        </a:p>
      </dgm:t>
    </dgm:pt>
    <dgm:pt modelId="{3826BF5B-B8A8-45CF-92B4-48897D7206E8}" type="sibTrans" cxnId="{E27AE1DA-EDF5-43A1-90B0-91935EB9887B}">
      <dgm:prSet/>
      <dgm:spPr/>
      <dgm:t>
        <a:bodyPr/>
        <a:lstStyle/>
        <a:p>
          <a:endParaRPr lang="en-US"/>
        </a:p>
      </dgm:t>
    </dgm:pt>
    <dgm:pt modelId="{B3E19E77-EE47-4B27-BE09-1A1B50354ADF}">
      <dgm:prSet/>
      <dgm:spPr/>
      <dgm:t>
        <a:bodyPr/>
        <a:lstStyle/>
        <a:p>
          <a:r>
            <a:rPr lang="en-US"/>
            <a:t>Identify</a:t>
          </a:r>
        </a:p>
      </dgm:t>
    </dgm:pt>
    <dgm:pt modelId="{AD92BBDC-E05E-4CF4-9FB5-E13C31BCE0CA}" type="parTrans" cxnId="{5B1B6359-BE93-4971-B14C-1736E180495B}">
      <dgm:prSet/>
      <dgm:spPr/>
      <dgm:t>
        <a:bodyPr/>
        <a:lstStyle/>
        <a:p>
          <a:endParaRPr lang="en-US"/>
        </a:p>
      </dgm:t>
    </dgm:pt>
    <dgm:pt modelId="{1EF27451-B335-4A8F-8C59-94058845B5B8}" type="sibTrans" cxnId="{5B1B6359-BE93-4971-B14C-1736E180495B}">
      <dgm:prSet/>
      <dgm:spPr/>
      <dgm:t>
        <a:bodyPr/>
        <a:lstStyle/>
        <a:p>
          <a:endParaRPr lang="en-US"/>
        </a:p>
      </dgm:t>
    </dgm:pt>
    <dgm:pt modelId="{FE06BA4D-4BA6-4567-BA83-4B63BA120CE3}">
      <dgm:prSet/>
      <dgm:spPr/>
      <dgm:t>
        <a:bodyPr/>
        <a:lstStyle/>
        <a:p>
          <a:r>
            <a:rPr lang="en-US"/>
            <a:t>Identify physical assets to create digital twins from</a:t>
          </a:r>
        </a:p>
      </dgm:t>
    </dgm:pt>
    <dgm:pt modelId="{F0D8E136-3981-4420-99B4-845F0A043D95}" type="parTrans" cxnId="{FE7FF82B-E048-41A4-905F-AB9B96C79E18}">
      <dgm:prSet/>
      <dgm:spPr/>
      <dgm:t>
        <a:bodyPr/>
        <a:lstStyle/>
        <a:p>
          <a:endParaRPr lang="en-US"/>
        </a:p>
      </dgm:t>
    </dgm:pt>
    <dgm:pt modelId="{AAED95C1-356C-46AF-81CF-3C75428E17D7}" type="sibTrans" cxnId="{FE7FF82B-E048-41A4-905F-AB9B96C79E18}">
      <dgm:prSet/>
      <dgm:spPr/>
      <dgm:t>
        <a:bodyPr/>
        <a:lstStyle/>
        <a:p>
          <a:endParaRPr lang="en-US"/>
        </a:p>
      </dgm:t>
    </dgm:pt>
    <dgm:pt modelId="{EC5B5803-D44D-4644-95E1-9D3FA7907328}">
      <dgm:prSet/>
      <dgm:spPr/>
      <dgm:t>
        <a:bodyPr/>
        <a:lstStyle/>
        <a:p>
          <a:r>
            <a:rPr lang="en-US"/>
            <a:t>Seek</a:t>
          </a:r>
        </a:p>
      </dgm:t>
    </dgm:pt>
    <dgm:pt modelId="{FC7D1F62-7253-4BAA-B838-1310CE9B1B9E}" type="parTrans" cxnId="{289C0D79-8609-45AD-9919-B30C01D7C775}">
      <dgm:prSet/>
      <dgm:spPr/>
      <dgm:t>
        <a:bodyPr/>
        <a:lstStyle/>
        <a:p>
          <a:endParaRPr lang="en-US"/>
        </a:p>
      </dgm:t>
    </dgm:pt>
    <dgm:pt modelId="{BFB1BBDE-DB96-422F-8611-885632CFE2F7}" type="sibTrans" cxnId="{289C0D79-8609-45AD-9919-B30C01D7C775}">
      <dgm:prSet/>
      <dgm:spPr/>
      <dgm:t>
        <a:bodyPr/>
        <a:lstStyle/>
        <a:p>
          <a:endParaRPr lang="en-US"/>
        </a:p>
      </dgm:t>
    </dgm:pt>
    <dgm:pt modelId="{C267938C-FD07-4D7E-A9B8-35EBD2A6DC31}">
      <dgm:prSet/>
      <dgm:spPr/>
      <dgm:t>
        <a:bodyPr/>
        <a:lstStyle/>
        <a:p>
          <a:r>
            <a:rPr lang="en-US"/>
            <a:t>Seek experts to help</a:t>
          </a:r>
        </a:p>
      </dgm:t>
    </dgm:pt>
    <dgm:pt modelId="{E292CC4E-C72A-43D4-B71A-80BCC3EF012D}" type="parTrans" cxnId="{ABDBBDEE-D1B7-47D8-8237-45803D4178D5}">
      <dgm:prSet/>
      <dgm:spPr/>
      <dgm:t>
        <a:bodyPr/>
        <a:lstStyle/>
        <a:p>
          <a:endParaRPr lang="en-US"/>
        </a:p>
      </dgm:t>
    </dgm:pt>
    <dgm:pt modelId="{C15C3578-4C2A-44B0-8CD8-3FC5FFB0EFDE}" type="sibTrans" cxnId="{ABDBBDEE-D1B7-47D8-8237-45803D4178D5}">
      <dgm:prSet/>
      <dgm:spPr/>
      <dgm:t>
        <a:bodyPr/>
        <a:lstStyle/>
        <a:p>
          <a:endParaRPr lang="en-US"/>
        </a:p>
      </dgm:t>
    </dgm:pt>
    <dgm:pt modelId="{7912663D-03A0-4E52-A466-0D1DBF74EAD3}">
      <dgm:prSet/>
      <dgm:spPr/>
      <dgm:t>
        <a:bodyPr/>
        <a:lstStyle/>
        <a:p>
          <a:r>
            <a:rPr lang="en-US"/>
            <a:t>Define</a:t>
          </a:r>
        </a:p>
      </dgm:t>
    </dgm:pt>
    <dgm:pt modelId="{D8596C54-7916-4E94-BE80-19CABE013184}" type="parTrans" cxnId="{56349AFF-DF95-498B-92D8-21A2BAAC6B09}">
      <dgm:prSet/>
      <dgm:spPr/>
      <dgm:t>
        <a:bodyPr/>
        <a:lstStyle/>
        <a:p>
          <a:endParaRPr lang="en-US"/>
        </a:p>
      </dgm:t>
    </dgm:pt>
    <dgm:pt modelId="{EE486082-8297-4139-ACFC-F58A224E917E}" type="sibTrans" cxnId="{56349AFF-DF95-498B-92D8-21A2BAAC6B09}">
      <dgm:prSet/>
      <dgm:spPr/>
      <dgm:t>
        <a:bodyPr/>
        <a:lstStyle/>
        <a:p>
          <a:endParaRPr lang="en-US"/>
        </a:p>
      </dgm:t>
    </dgm:pt>
    <dgm:pt modelId="{2C977B28-4C18-436E-840D-D30509236657}">
      <dgm:prSet/>
      <dgm:spPr/>
      <dgm:t>
        <a:bodyPr/>
        <a:lstStyle/>
        <a:p>
          <a:r>
            <a:rPr lang="en-US"/>
            <a:t>Define how to interact with the physical asset</a:t>
          </a:r>
        </a:p>
      </dgm:t>
    </dgm:pt>
    <dgm:pt modelId="{ABA18E88-24F1-4F72-9D23-C0BFE9B295B4}" type="parTrans" cxnId="{0D5DBBD9-4F44-4A9C-BCCC-6920A041C4EC}">
      <dgm:prSet/>
      <dgm:spPr/>
      <dgm:t>
        <a:bodyPr/>
        <a:lstStyle/>
        <a:p>
          <a:endParaRPr lang="en-US"/>
        </a:p>
      </dgm:t>
    </dgm:pt>
    <dgm:pt modelId="{97F6E0D7-9F3D-497C-9E37-1B9B498087E5}" type="sibTrans" cxnId="{0D5DBBD9-4F44-4A9C-BCCC-6920A041C4EC}">
      <dgm:prSet/>
      <dgm:spPr/>
      <dgm:t>
        <a:bodyPr/>
        <a:lstStyle/>
        <a:p>
          <a:endParaRPr lang="en-US"/>
        </a:p>
      </dgm:t>
    </dgm:pt>
    <dgm:pt modelId="{5B1F050A-9962-4267-8C2D-E99C40250111}">
      <dgm:prSet/>
      <dgm:spPr/>
      <dgm:t>
        <a:bodyPr/>
        <a:lstStyle/>
        <a:p>
          <a:r>
            <a:rPr lang="en-US"/>
            <a:t>Start</a:t>
          </a:r>
        </a:p>
      </dgm:t>
    </dgm:pt>
    <dgm:pt modelId="{60BA97CF-D7B5-41EE-B010-D158A7E0A4A9}" type="parTrans" cxnId="{E6A339C1-4FCD-4135-96A0-6DDC7CA1F429}">
      <dgm:prSet/>
      <dgm:spPr/>
      <dgm:t>
        <a:bodyPr/>
        <a:lstStyle/>
        <a:p>
          <a:endParaRPr lang="en-US"/>
        </a:p>
      </dgm:t>
    </dgm:pt>
    <dgm:pt modelId="{E4A6984A-E826-47F2-8FDD-D361BB1ECBD9}" type="sibTrans" cxnId="{E6A339C1-4FCD-4135-96A0-6DDC7CA1F429}">
      <dgm:prSet/>
      <dgm:spPr/>
      <dgm:t>
        <a:bodyPr/>
        <a:lstStyle/>
        <a:p>
          <a:endParaRPr lang="en-US"/>
        </a:p>
      </dgm:t>
    </dgm:pt>
    <dgm:pt modelId="{2F2CDFDB-D5A3-424A-9099-C07F7CD08526}">
      <dgm:prSet/>
      <dgm:spPr/>
      <dgm:t>
        <a:bodyPr/>
        <a:lstStyle/>
        <a:p>
          <a:r>
            <a:rPr lang="en-US"/>
            <a:t>Start small and grow</a:t>
          </a:r>
        </a:p>
      </dgm:t>
    </dgm:pt>
    <dgm:pt modelId="{C581F52B-3B5D-4FEF-B657-F9E0D7935049}" type="parTrans" cxnId="{A2014F03-FAAC-4664-A883-AE189889DDC4}">
      <dgm:prSet/>
      <dgm:spPr/>
      <dgm:t>
        <a:bodyPr/>
        <a:lstStyle/>
        <a:p>
          <a:endParaRPr lang="en-US"/>
        </a:p>
      </dgm:t>
    </dgm:pt>
    <dgm:pt modelId="{158AA33A-BEFD-46D1-B3F9-E7FF74948C52}" type="sibTrans" cxnId="{A2014F03-FAAC-4664-A883-AE189889DDC4}">
      <dgm:prSet/>
      <dgm:spPr/>
      <dgm:t>
        <a:bodyPr/>
        <a:lstStyle/>
        <a:p>
          <a:endParaRPr lang="en-US"/>
        </a:p>
      </dgm:t>
    </dgm:pt>
    <dgm:pt modelId="{F9C611EE-C7B8-E946-9697-E42FB6227588}" type="pres">
      <dgm:prSet presAssocID="{6DFB22D4-490A-481E-9414-5DA8D8EC8B65}" presName="Name0" presStyleCnt="0">
        <dgm:presLayoutVars>
          <dgm:dir/>
          <dgm:animLvl val="lvl"/>
          <dgm:resizeHandles val="exact"/>
        </dgm:presLayoutVars>
      </dgm:prSet>
      <dgm:spPr/>
    </dgm:pt>
    <dgm:pt modelId="{6C9E3828-25F8-6B43-A17C-F0C7401A15FA}" type="pres">
      <dgm:prSet presAssocID="{5B1F050A-9962-4267-8C2D-E99C40250111}" presName="boxAndChildren" presStyleCnt="0"/>
      <dgm:spPr/>
    </dgm:pt>
    <dgm:pt modelId="{AB993F08-C5B6-8D45-8244-DF1368E4ACB5}" type="pres">
      <dgm:prSet presAssocID="{5B1F050A-9962-4267-8C2D-E99C40250111}" presName="parentTextBox" presStyleLbl="alignNode1" presStyleIdx="0" presStyleCnt="5"/>
      <dgm:spPr/>
    </dgm:pt>
    <dgm:pt modelId="{3952E85A-4439-EF41-8C80-DD760F5C6C18}" type="pres">
      <dgm:prSet presAssocID="{5B1F050A-9962-4267-8C2D-E99C40250111}" presName="descendantBox" presStyleLbl="bgAccFollowNode1" presStyleIdx="0" presStyleCnt="5"/>
      <dgm:spPr/>
    </dgm:pt>
    <dgm:pt modelId="{95C649E0-75FD-5E47-B38B-3FB62C2D1F38}" type="pres">
      <dgm:prSet presAssocID="{EE486082-8297-4139-ACFC-F58A224E917E}" presName="sp" presStyleCnt="0"/>
      <dgm:spPr/>
    </dgm:pt>
    <dgm:pt modelId="{99DD36E9-64DA-1D41-8DCB-4F5E881998C2}" type="pres">
      <dgm:prSet presAssocID="{7912663D-03A0-4E52-A466-0D1DBF74EAD3}" presName="arrowAndChildren" presStyleCnt="0"/>
      <dgm:spPr/>
    </dgm:pt>
    <dgm:pt modelId="{87C204C4-41E5-B540-97BD-C01552CA168B}" type="pres">
      <dgm:prSet presAssocID="{7912663D-03A0-4E52-A466-0D1DBF74EAD3}" presName="parentTextArrow" presStyleLbl="node1" presStyleIdx="0" presStyleCnt="0"/>
      <dgm:spPr/>
    </dgm:pt>
    <dgm:pt modelId="{1C97F4AE-A211-4C41-B338-CC54C6846BD2}" type="pres">
      <dgm:prSet presAssocID="{7912663D-03A0-4E52-A466-0D1DBF74EAD3}" presName="arrow" presStyleLbl="alignNode1" presStyleIdx="1" presStyleCnt="5"/>
      <dgm:spPr/>
    </dgm:pt>
    <dgm:pt modelId="{7660BA6F-8909-8C44-91E3-428C29C95AB5}" type="pres">
      <dgm:prSet presAssocID="{7912663D-03A0-4E52-A466-0D1DBF74EAD3}" presName="descendantArrow" presStyleLbl="bgAccFollowNode1" presStyleIdx="1" presStyleCnt="5"/>
      <dgm:spPr/>
    </dgm:pt>
    <dgm:pt modelId="{1AF36AB6-7C2B-104E-9EFA-3C05D3F57141}" type="pres">
      <dgm:prSet presAssocID="{BFB1BBDE-DB96-422F-8611-885632CFE2F7}" presName="sp" presStyleCnt="0"/>
      <dgm:spPr/>
    </dgm:pt>
    <dgm:pt modelId="{BB2BA0BA-0838-8D43-8378-F0636DE416B8}" type="pres">
      <dgm:prSet presAssocID="{EC5B5803-D44D-4644-95E1-9D3FA7907328}" presName="arrowAndChildren" presStyleCnt="0"/>
      <dgm:spPr/>
    </dgm:pt>
    <dgm:pt modelId="{DBB0BA2F-9A28-4247-BFF9-4F331BF708D3}" type="pres">
      <dgm:prSet presAssocID="{EC5B5803-D44D-4644-95E1-9D3FA7907328}" presName="parentTextArrow" presStyleLbl="node1" presStyleIdx="0" presStyleCnt="0"/>
      <dgm:spPr/>
    </dgm:pt>
    <dgm:pt modelId="{EC448CFA-A4CD-2C46-8CF9-FC181B7B16EB}" type="pres">
      <dgm:prSet presAssocID="{EC5B5803-D44D-4644-95E1-9D3FA7907328}" presName="arrow" presStyleLbl="alignNode1" presStyleIdx="2" presStyleCnt="5"/>
      <dgm:spPr/>
    </dgm:pt>
    <dgm:pt modelId="{65B336DC-BA51-974E-9E32-6257DD1B0FEE}" type="pres">
      <dgm:prSet presAssocID="{EC5B5803-D44D-4644-95E1-9D3FA7907328}" presName="descendantArrow" presStyleLbl="bgAccFollowNode1" presStyleIdx="2" presStyleCnt="5"/>
      <dgm:spPr/>
    </dgm:pt>
    <dgm:pt modelId="{AB8582DC-D237-5841-A777-0117AF26AC97}" type="pres">
      <dgm:prSet presAssocID="{1EF27451-B335-4A8F-8C59-94058845B5B8}" presName="sp" presStyleCnt="0"/>
      <dgm:spPr/>
    </dgm:pt>
    <dgm:pt modelId="{017BA02F-3837-DF4E-8A85-8E49B4C6A0F3}" type="pres">
      <dgm:prSet presAssocID="{B3E19E77-EE47-4B27-BE09-1A1B50354ADF}" presName="arrowAndChildren" presStyleCnt="0"/>
      <dgm:spPr/>
    </dgm:pt>
    <dgm:pt modelId="{8A29D51A-0615-B64D-9876-DE3F08AC81BF}" type="pres">
      <dgm:prSet presAssocID="{B3E19E77-EE47-4B27-BE09-1A1B50354ADF}" presName="parentTextArrow" presStyleLbl="node1" presStyleIdx="0" presStyleCnt="0"/>
      <dgm:spPr/>
    </dgm:pt>
    <dgm:pt modelId="{88B44F38-7138-0F48-A9B1-C3E36B6F0722}" type="pres">
      <dgm:prSet presAssocID="{B3E19E77-EE47-4B27-BE09-1A1B50354ADF}" presName="arrow" presStyleLbl="alignNode1" presStyleIdx="3" presStyleCnt="5"/>
      <dgm:spPr/>
    </dgm:pt>
    <dgm:pt modelId="{26D5AB9B-FD99-6D4D-98B1-6F32CD43FB4A}" type="pres">
      <dgm:prSet presAssocID="{B3E19E77-EE47-4B27-BE09-1A1B50354ADF}" presName="descendantArrow" presStyleLbl="bgAccFollowNode1" presStyleIdx="3" presStyleCnt="5"/>
      <dgm:spPr/>
    </dgm:pt>
    <dgm:pt modelId="{0751BC51-8C35-2C4B-8FAF-5C036FE5319E}" type="pres">
      <dgm:prSet presAssocID="{B8D70F4E-023C-4600-BB89-2157ECEE24A4}" presName="sp" presStyleCnt="0"/>
      <dgm:spPr/>
    </dgm:pt>
    <dgm:pt modelId="{75211E52-5F88-5E47-9623-44A056C2CFF7}" type="pres">
      <dgm:prSet presAssocID="{F6DB7A8B-4EB1-41CB-89D2-1BB0158DE3F5}" presName="arrowAndChildren" presStyleCnt="0"/>
      <dgm:spPr/>
    </dgm:pt>
    <dgm:pt modelId="{198CFCB6-0EE1-BD4E-A81F-3F766216D31B}" type="pres">
      <dgm:prSet presAssocID="{F6DB7A8B-4EB1-41CB-89D2-1BB0158DE3F5}" presName="parentTextArrow" presStyleLbl="node1" presStyleIdx="0" presStyleCnt="0"/>
      <dgm:spPr/>
    </dgm:pt>
    <dgm:pt modelId="{B37C3EC8-ECE7-4942-8825-85DF1AF4C3B4}" type="pres">
      <dgm:prSet presAssocID="{F6DB7A8B-4EB1-41CB-89D2-1BB0158DE3F5}" presName="arrow" presStyleLbl="alignNode1" presStyleIdx="4" presStyleCnt="5"/>
      <dgm:spPr/>
    </dgm:pt>
    <dgm:pt modelId="{66AA68C4-20BB-5444-9791-BE04038E7F19}" type="pres">
      <dgm:prSet presAssocID="{F6DB7A8B-4EB1-41CB-89D2-1BB0158DE3F5}" presName="descendantArrow" presStyleLbl="bgAccFollowNode1" presStyleIdx="4" presStyleCnt="5"/>
      <dgm:spPr/>
    </dgm:pt>
  </dgm:ptLst>
  <dgm:cxnLst>
    <dgm:cxn modelId="{A2014F03-FAAC-4664-A883-AE189889DDC4}" srcId="{5B1F050A-9962-4267-8C2D-E99C40250111}" destId="{2F2CDFDB-D5A3-424A-9099-C07F7CD08526}" srcOrd="0" destOrd="0" parTransId="{C581F52B-3B5D-4FEF-B657-F9E0D7935049}" sibTransId="{158AA33A-BEFD-46D1-B3F9-E7FF74948C52}"/>
    <dgm:cxn modelId="{160B9720-6CE8-2D42-A572-6964CF42AA85}" type="presOf" srcId="{F6DB7A8B-4EB1-41CB-89D2-1BB0158DE3F5}" destId="{B37C3EC8-ECE7-4942-8825-85DF1AF4C3B4}" srcOrd="1" destOrd="0" presId="urn:microsoft.com/office/officeart/2016/7/layout/VerticalDownArrowProcess"/>
    <dgm:cxn modelId="{54D35D2B-32EC-B947-91BF-45C20F131FC7}" type="presOf" srcId="{2F2CDFDB-D5A3-424A-9099-C07F7CD08526}" destId="{3952E85A-4439-EF41-8C80-DD760F5C6C18}" srcOrd="0" destOrd="0" presId="urn:microsoft.com/office/officeart/2016/7/layout/VerticalDownArrowProcess"/>
    <dgm:cxn modelId="{FE7FF82B-E048-41A4-905F-AB9B96C79E18}" srcId="{B3E19E77-EE47-4B27-BE09-1A1B50354ADF}" destId="{FE06BA4D-4BA6-4567-BA83-4B63BA120CE3}" srcOrd="0" destOrd="0" parTransId="{F0D8E136-3981-4420-99B4-845F0A043D95}" sibTransId="{AAED95C1-356C-46AF-81CF-3C75428E17D7}"/>
    <dgm:cxn modelId="{EF641A34-5F5C-2D49-8DF0-7A80A7E45A89}" type="presOf" srcId="{7912663D-03A0-4E52-A466-0D1DBF74EAD3}" destId="{87C204C4-41E5-B540-97BD-C01552CA168B}" srcOrd="0" destOrd="0" presId="urn:microsoft.com/office/officeart/2016/7/layout/VerticalDownArrowProcess"/>
    <dgm:cxn modelId="{FE850039-AA4D-9047-AE4F-744B07BF525E}" type="presOf" srcId="{B3E19E77-EE47-4B27-BE09-1A1B50354ADF}" destId="{88B44F38-7138-0F48-A9B1-C3E36B6F0722}" srcOrd="1" destOrd="0" presId="urn:microsoft.com/office/officeart/2016/7/layout/VerticalDownArrowProcess"/>
    <dgm:cxn modelId="{5B1B6359-BE93-4971-B14C-1736E180495B}" srcId="{6DFB22D4-490A-481E-9414-5DA8D8EC8B65}" destId="{B3E19E77-EE47-4B27-BE09-1A1B50354ADF}" srcOrd="1" destOrd="0" parTransId="{AD92BBDC-E05E-4CF4-9FB5-E13C31BCE0CA}" sibTransId="{1EF27451-B335-4A8F-8C59-94058845B5B8}"/>
    <dgm:cxn modelId="{110B3A5D-D37D-C04F-9D0F-17D239487D9C}" type="presOf" srcId="{B3E19E77-EE47-4B27-BE09-1A1B50354ADF}" destId="{8A29D51A-0615-B64D-9876-DE3F08AC81BF}" srcOrd="0" destOrd="0" presId="urn:microsoft.com/office/officeart/2016/7/layout/VerticalDownArrowProcess"/>
    <dgm:cxn modelId="{55C25E69-BF03-5B44-BC68-253555FF8750}" type="presOf" srcId="{C267938C-FD07-4D7E-A9B8-35EBD2A6DC31}" destId="{65B336DC-BA51-974E-9E32-6257DD1B0FEE}" srcOrd="0" destOrd="0" presId="urn:microsoft.com/office/officeart/2016/7/layout/VerticalDownArrowProcess"/>
    <dgm:cxn modelId="{FD1FBA6C-D1E2-42CA-9E1E-1DADE56E3B1F}" srcId="{6DFB22D4-490A-481E-9414-5DA8D8EC8B65}" destId="{F6DB7A8B-4EB1-41CB-89D2-1BB0158DE3F5}" srcOrd="0" destOrd="0" parTransId="{E3961E68-03AD-41AB-A2BE-B5779AA3FA8A}" sibTransId="{B8D70F4E-023C-4600-BB89-2157ECEE24A4}"/>
    <dgm:cxn modelId="{289C0D79-8609-45AD-9919-B30C01D7C775}" srcId="{6DFB22D4-490A-481E-9414-5DA8D8EC8B65}" destId="{EC5B5803-D44D-4644-95E1-9D3FA7907328}" srcOrd="2" destOrd="0" parTransId="{FC7D1F62-7253-4BAA-B838-1310CE9B1B9E}" sibTransId="{BFB1BBDE-DB96-422F-8611-885632CFE2F7}"/>
    <dgm:cxn modelId="{3C2CEC7C-60AA-DE46-A4F8-72D543A9D79C}" type="presOf" srcId="{F6DB7A8B-4EB1-41CB-89D2-1BB0158DE3F5}" destId="{198CFCB6-0EE1-BD4E-A81F-3F766216D31B}" srcOrd="0" destOrd="0" presId="urn:microsoft.com/office/officeart/2016/7/layout/VerticalDownArrowProcess"/>
    <dgm:cxn modelId="{38135193-5B15-404E-B7E5-0E50AA13BCBD}" type="presOf" srcId="{AC890380-4218-480F-A72A-9092971888EF}" destId="{66AA68C4-20BB-5444-9791-BE04038E7F19}" srcOrd="0" destOrd="0" presId="urn:microsoft.com/office/officeart/2016/7/layout/VerticalDownArrowProcess"/>
    <dgm:cxn modelId="{3FF452A4-675D-5341-956E-769A5784A6D5}" type="presOf" srcId="{5B1F050A-9962-4267-8C2D-E99C40250111}" destId="{AB993F08-C5B6-8D45-8244-DF1368E4ACB5}" srcOrd="0" destOrd="0" presId="urn:microsoft.com/office/officeart/2016/7/layout/VerticalDownArrowProcess"/>
    <dgm:cxn modelId="{5FFB9EB2-844E-AD4A-9732-45CC4C8E9896}" type="presOf" srcId="{EC5B5803-D44D-4644-95E1-9D3FA7907328}" destId="{DBB0BA2F-9A28-4247-BFF9-4F331BF708D3}" srcOrd="0" destOrd="0" presId="urn:microsoft.com/office/officeart/2016/7/layout/VerticalDownArrowProcess"/>
    <dgm:cxn modelId="{E6A339C1-4FCD-4135-96A0-6DDC7CA1F429}" srcId="{6DFB22D4-490A-481E-9414-5DA8D8EC8B65}" destId="{5B1F050A-9962-4267-8C2D-E99C40250111}" srcOrd="4" destOrd="0" parTransId="{60BA97CF-D7B5-41EE-B010-D158A7E0A4A9}" sibTransId="{E4A6984A-E826-47F2-8FDD-D361BB1ECBD9}"/>
    <dgm:cxn modelId="{A5A004D3-A650-A643-A47A-289C6354786D}" type="presOf" srcId="{EC5B5803-D44D-4644-95E1-9D3FA7907328}" destId="{EC448CFA-A4CD-2C46-8CF9-FC181B7B16EB}" srcOrd="1" destOrd="0" presId="urn:microsoft.com/office/officeart/2016/7/layout/VerticalDownArrowProcess"/>
    <dgm:cxn modelId="{97A48CD5-299D-7F42-BB58-DA6AE58F6104}" type="presOf" srcId="{7912663D-03A0-4E52-A466-0D1DBF74EAD3}" destId="{1C97F4AE-A211-4C41-B338-CC54C6846BD2}" srcOrd="1" destOrd="0" presId="urn:microsoft.com/office/officeart/2016/7/layout/VerticalDownArrowProcess"/>
    <dgm:cxn modelId="{0D5DBBD9-4F44-4A9C-BCCC-6920A041C4EC}" srcId="{7912663D-03A0-4E52-A466-0D1DBF74EAD3}" destId="{2C977B28-4C18-436E-840D-D30509236657}" srcOrd="0" destOrd="0" parTransId="{ABA18E88-24F1-4F72-9D23-C0BFE9B295B4}" sibTransId="{97F6E0D7-9F3D-497C-9E37-1B9B498087E5}"/>
    <dgm:cxn modelId="{E27AE1DA-EDF5-43A1-90B0-91935EB9887B}" srcId="{F6DB7A8B-4EB1-41CB-89D2-1BB0158DE3F5}" destId="{AC890380-4218-480F-A72A-9092971888EF}" srcOrd="0" destOrd="0" parTransId="{AA34FA50-0B81-4DC7-9E79-537BDFA63BA2}" sibTransId="{3826BF5B-B8A8-45CF-92B4-48897D7206E8}"/>
    <dgm:cxn modelId="{92972DED-06E7-1B4D-9ED8-AD1FB43235AC}" type="presOf" srcId="{6DFB22D4-490A-481E-9414-5DA8D8EC8B65}" destId="{F9C611EE-C7B8-E946-9697-E42FB6227588}" srcOrd="0" destOrd="0" presId="urn:microsoft.com/office/officeart/2016/7/layout/VerticalDownArrowProcess"/>
    <dgm:cxn modelId="{ABDBBDEE-D1B7-47D8-8237-45803D4178D5}" srcId="{EC5B5803-D44D-4644-95E1-9D3FA7907328}" destId="{C267938C-FD07-4D7E-A9B8-35EBD2A6DC31}" srcOrd="0" destOrd="0" parTransId="{E292CC4E-C72A-43D4-B71A-80BCC3EF012D}" sibTransId="{C15C3578-4C2A-44B0-8CD8-3FC5FFB0EFDE}"/>
    <dgm:cxn modelId="{1E7361F0-7C5E-1A4E-9445-5B4D657F1D62}" type="presOf" srcId="{FE06BA4D-4BA6-4567-BA83-4B63BA120CE3}" destId="{26D5AB9B-FD99-6D4D-98B1-6F32CD43FB4A}" srcOrd="0" destOrd="0" presId="urn:microsoft.com/office/officeart/2016/7/layout/VerticalDownArrowProcess"/>
    <dgm:cxn modelId="{BAE43CFC-C534-DF45-BD93-2AA1BD32A08F}" type="presOf" srcId="{2C977B28-4C18-436E-840D-D30509236657}" destId="{7660BA6F-8909-8C44-91E3-428C29C95AB5}" srcOrd="0" destOrd="0" presId="urn:microsoft.com/office/officeart/2016/7/layout/VerticalDownArrowProcess"/>
    <dgm:cxn modelId="{56349AFF-DF95-498B-92D8-21A2BAAC6B09}" srcId="{6DFB22D4-490A-481E-9414-5DA8D8EC8B65}" destId="{7912663D-03A0-4E52-A466-0D1DBF74EAD3}" srcOrd="3" destOrd="0" parTransId="{D8596C54-7916-4E94-BE80-19CABE013184}" sibTransId="{EE486082-8297-4139-ACFC-F58A224E917E}"/>
    <dgm:cxn modelId="{06DF78E4-BAA7-7D4F-8587-A81C53E889DC}" type="presParOf" srcId="{F9C611EE-C7B8-E946-9697-E42FB6227588}" destId="{6C9E3828-25F8-6B43-A17C-F0C7401A15FA}" srcOrd="0" destOrd="0" presId="urn:microsoft.com/office/officeart/2016/7/layout/VerticalDownArrowProcess"/>
    <dgm:cxn modelId="{626C09DE-4EED-8D40-AA9A-3100ECF3B3F8}" type="presParOf" srcId="{6C9E3828-25F8-6B43-A17C-F0C7401A15FA}" destId="{AB993F08-C5B6-8D45-8244-DF1368E4ACB5}" srcOrd="0" destOrd="0" presId="urn:microsoft.com/office/officeart/2016/7/layout/VerticalDownArrowProcess"/>
    <dgm:cxn modelId="{722E811E-84EE-8645-8A78-808D1E036390}" type="presParOf" srcId="{6C9E3828-25F8-6B43-A17C-F0C7401A15FA}" destId="{3952E85A-4439-EF41-8C80-DD760F5C6C18}" srcOrd="1" destOrd="0" presId="urn:microsoft.com/office/officeart/2016/7/layout/VerticalDownArrowProcess"/>
    <dgm:cxn modelId="{BE0775FD-C542-D041-BF05-E34A45DC31C4}" type="presParOf" srcId="{F9C611EE-C7B8-E946-9697-E42FB6227588}" destId="{95C649E0-75FD-5E47-B38B-3FB62C2D1F38}" srcOrd="1" destOrd="0" presId="urn:microsoft.com/office/officeart/2016/7/layout/VerticalDownArrowProcess"/>
    <dgm:cxn modelId="{D5B1FAAE-5F66-804C-B2CE-10B75E1B7C95}" type="presParOf" srcId="{F9C611EE-C7B8-E946-9697-E42FB6227588}" destId="{99DD36E9-64DA-1D41-8DCB-4F5E881998C2}" srcOrd="2" destOrd="0" presId="urn:microsoft.com/office/officeart/2016/7/layout/VerticalDownArrowProcess"/>
    <dgm:cxn modelId="{62E11C2E-CA83-7F4A-BBD3-782E980E2408}" type="presParOf" srcId="{99DD36E9-64DA-1D41-8DCB-4F5E881998C2}" destId="{87C204C4-41E5-B540-97BD-C01552CA168B}" srcOrd="0" destOrd="0" presId="urn:microsoft.com/office/officeart/2016/7/layout/VerticalDownArrowProcess"/>
    <dgm:cxn modelId="{DB59CAEF-1B55-C548-BEE4-28EC05A60D9F}" type="presParOf" srcId="{99DD36E9-64DA-1D41-8DCB-4F5E881998C2}" destId="{1C97F4AE-A211-4C41-B338-CC54C6846BD2}" srcOrd="1" destOrd="0" presId="urn:microsoft.com/office/officeart/2016/7/layout/VerticalDownArrowProcess"/>
    <dgm:cxn modelId="{B81769E5-637A-F648-AB6C-6F17848968C8}" type="presParOf" srcId="{99DD36E9-64DA-1D41-8DCB-4F5E881998C2}" destId="{7660BA6F-8909-8C44-91E3-428C29C95AB5}" srcOrd="2" destOrd="0" presId="urn:microsoft.com/office/officeart/2016/7/layout/VerticalDownArrowProcess"/>
    <dgm:cxn modelId="{33302CAB-24AF-7246-9C91-C4EE99F5F250}" type="presParOf" srcId="{F9C611EE-C7B8-E946-9697-E42FB6227588}" destId="{1AF36AB6-7C2B-104E-9EFA-3C05D3F57141}" srcOrd="3" destOrd="0" presId="urn:microsoft.com/office/officeart/2016/7/layout/VerticalDownArrowProcess"/>
    <dgm:cxn modelId="{F6018F50-1BD4-9749-8B99-49187D270E1D}" type="presParOf" srcId="{F9C611EE-C7B8-E946-9697-E42FB6227588}" destId="{BB2BA0BA-0838-8D43-8378-F0636DE416B8}" srcOrd="4" destOrd="0" presId="urn:microsoft.com/office/officeart/2016/7/layout/VerticalDownArrowProcess"/>
    <dgm:cxn modelId="{F82EA452-80E5-E747-AA89-9BF26BC2ADCB}" type="presParOf" srcId="{BB2BA0BA-0838-8D43-8378-F0636DE416B8}" destId="{DBB0BA2F-9A28-4247-BFF9-4F331BF708D3}" srcOrd="0" destOrd="0" presId="urn:microsoft.com/office/officeart/2016/7/layout/VerticalDownArrowProcess"/>
    <dgm:cxn modelId="{CAC64946-1452-6A43-8C4A-2D008A69C04F}" type="presParOf" srcId="{BB2BA0BA-0838-8D43-8378-F0636DE416B8}" destId="{EC448CFA-A4CD-2C46-8CF9-FC181B7B16EB}" srcOrd="1" destOrd="0" presId="urn:microsoft.com/office/officeart/2016/7/layout/VerticalDownArrowProcess"/>
    <dgm:cxn modelId="{1E23291B-0656-F342-8FD7-EB802D1B47B5}" type="presParOf" srcId="{BB2BA0BA-0838-8D43-8378-F0636DE416B8}" destId="{65B336DC-BA51-974E-9E32-6257DD1B0FEE}" srcOrd="2" destOrd="0" presId="urn:microsoft.com/office/officeart/2016/7/layout/VerticalDownArrowProcess"/>
    <dgm:cxn modelId="{07827B3A-D1A6-7A41-B552-B32A0BF0BDA8}" type="presParOf" srcId="{F9C611EE-C7B8-E946-9697-E42FB6227588}" destId="{AB8582DC-D237-5841-A777-0117AF26AC97}" srcOrd="5" destOrd="0" presId="urn:microsoft.com/office/officeart/2016/7/layout/VerticalDownArrowProcess"/>
    <dgm:cxn modelId="{B2DF593E-3547-944D-8582-E34440923B60}" type="presParOf" srcId="{F9C611EE-C7B8-E946-9697-E42FB6227588}" destId="{017BA02F-3837-DF4E-8A85-8E49B4C6A0F3}" srcOrd="6" destOrd="0" presId="urn:microsoft.com/office/officeart/2016/7/layout/VerticalDownArrowProcess"/>
    <dgm:cxn modelId="{5A96A0C5-CBA5-7C4C-A4C1-E0256CF01F88}" type="presParOf" srcId="{017BA02F-3837-DF4E-8A85-8E49B4C6A0F3}" destId="{8A29D51A-0615-B64D-9876-DE3F08AC81BF}" srcOrd="0" destOrd="0" presId="urn:microsoft.com/office/officeart/2016/7/layout/VerticalDownArrowProcess"/>
    <dgm:cxn modelId="{8D5E2DF2-891D-394F-A430-F5AEAB52841D}" type="presParOf" srcId="{017BA02F-3837-DF4E-8A85-8E49B4C6A0F3}" destId="{88B44F38-7138-0F48-A9B1-C3E36B6F0722}" srcOrd="1" destOrd="0" presId="urn:microsoft.com/office/officeart/2016/7/layout/VerticalDownArrowProcess"/>
    <dgm:cxn modelId="{E6A1C0BF-367A-5143-B473-28B74054FFAE}" type="presParOf" srcId="{017BA02F-3837-DF4E-8A85-8E49B4C6A0F3}" destId="{26D5AB9B-FD99-6D4D-98B1-6F32CD43FB4A}" srcOrd="2" destOrd="0" presId="urn:microsoft.com/office/officeart/2016/7/layout/VerticalDownArrowProcess"/>
    <dgm:cxn modelId="{ECD5682E-E0B0-1D49-8E3C-60F23DC92EC8}" type="presParOf" srcId="{F9C611EE-C7B8-E946-9697-E42FB6227588}" destId="{0751BC51-8C35-2C4B-8FAF-5C036FE5319E}" srcOrd="7" destOrd="0" presId="urn:microsoft.com/office/officeart/2016/7/layout/VerticalDownArrowProcess"/>
    <dgm:cxn modelId="{9B076D88-5598-8F47-9381-74BD2C762791}" type="presParOf" srcId="{F9C611EE-C7B8-E946-9697-E42FB6227588}" destId="{75211E52-5F88-5E47-9623-44A056C2CFF7}" srcOrd="8" destOrd="0" presId="urn:microsoft.com/office/officeart/2016/7/layout/VerticalDownArrowProcess"/>
    <dgm:cxn modelId="{32D597CF-3845-DD48-BDA4-1CD5913ED15F}" type="presParOf" srcId="{75211E52-5F88-5E47-9623-44A056C2CFF7}" destId="{198CFCB6-0EE1-BD4E-A81F-3F766216D31B}" srcOrd="0" destOrd="0" presId="urn:microsoft.com/office/officeart/2016/7/layout/VerticalDownArrowProcess"/>
    <dgm:cxn modelId="{CA02E89F-4BA5-F144-A93D-BE4D44B464EF}" type="presParOf" srcId="{75211E52-5F88-5E47-9623-44A056C2CFF7}" destId="{B37C3EC8-ECE7-4942-8825-85DF1AF4C3B4}" srcOrd="1" destOrd="0" presId="urn:microsoft.com/office/officeart/2016/7/layout/VerticalDownArrowProcess"/>
    <dgm:cxn modelId="{A2276F7E-8740-8D49-85CA-C3133F345721}" type="presParOf" srcId="{75211E52-5F88-5E47-9623-44A056C2CFF7}" destId="{66AA68C4-20BB-5444-9791-BE04038E7F1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/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/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/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/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/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>
        <a:solidFill>
          <a:srgbClr val="E63946"/>
        </a:solidFill>
      </dgm:spPr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/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/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/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/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6B3FC3-2A3C-4D86-A876-5A1A61CFD2D5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DD05D0-B811-41CC-AC30-B06CBAB387A3}">
      <dgm:prSet/>
      <dgm:spPr/>
      <dgm:t>
        <a:bodyPr/>
        <a:lstStyle/>
        <a:p>
          <a:r>
            <a:rPr lang="en-US"/>
            <a:t>Reduces IT operational costs by</a:t>
          </a:r>
        </a:p>
      </dgm:t>
    </dgm:pt>
    <dgm:pt modelId="{E8ACEDD7-9002-4458-8DB3-7BCA3278B1C3}" type="parTrans" cxnId="{BC8A0454-86EA-41A2-975C-524F40551CA1}">
      <dgm:prSet/>
      <dgm:spPr/>
      <dgm:t>
        <a:bodyPr/>
        <a:lstStyle/>
        <a:p>
          <a:endParaRPr lang="en-US"/>
        </a:p>
      </dgm:t>
    </dgm:pt>
    <dgm:pt modelId="{840D330B-DA20-4D80-A8D8-D4C61938DF83}" type="sibTrans" cxnId="{BC8A0454-86EA-41A2-975C-524F40551CA1}">
      <dgm:prSet/>
      <dgm:spPr/>
      <dgm:t>
        <a:bodyPr/>
        <a:lstStyle/>
        <a:p>
          <a:endParaRPr lang="en-US"/>
        </a:p>
      </dgm:t>
    </dgm:pt>
    <dgm:pt modelId="{6675B8BE-7A21-4C99-AFE6-C30FDCB89D28}">
      <dgm:prSet/>
      <dgm:spPr/>
      <dgm:t>
        <a:bodyPr/>
        <a:lstStyle/>
        <a:p>
          <a:r>
            <a:rPr lang="en-US"/>
            <a:t>No physical servers</a:t>
          </a:r>
        </a:p>
      </dgm:t>
    </dgm:pt>
    <dgm:pt modelId="{8A0C1F37-D87B-4B36-B1B8-927F6A3C36B0}" type="parTrans" cxnId="{27BE6FB3-A311-40B8-8142-B22AE7708C15}">
      <dgm:prSet/>
      <dgm:spPr/>
      <dgm:t>
        <a:bodyPr/>
        <a:lstStyle/>
        <a:p>
          <a:endParaRPr lang="en-US"/>
        </a:p>
      </dgm:t>
    </dgm:pt>
    <dgm:pt modelId="{B2640C65-EEAC-4B2E-83F9-4108B29FCF1C}" type="sibTrans" cxnId="{27BE6FB3-A311-40B8-8142-B22AE7708C15}">
      <dgm:prSet/>
      <dgm:spPr/>
      <dgm:t>
        <a:bodyPr/>
        <a:lstStyle/>
        <a:p>
          <a:endParaRPr lang="en-US"/>
        </a:p>
      </dgm:t>
    </dgm:pt>
    <dgm:pt modelId="{5774DBBA-B0CB-40D6-9A8E-FF19D7BDB2BF}">
      <dgm:prSet/>
      <dgm:spPr/>
      <dgm:t>
        <a:bodyPr/>
        <a:lstStyle/>
        <a:p>
          <a:r>
            <a:rPr lang="en-US"/>
            <a:t>Always up-to-date</a:t>
          </a:r>
        </a:p>
      </dgm:t>
    </dgm:pt>
    <dgm:pt modelId="{A1CFBAAC-5703-4A25-96A4-101B0C219109}" type="parTrans" cxnId="{695B64D2-71F0-4C02-AA1B-50BB9E309FAB}">
      <dgm:prSet/>
      <dgm:spPr/>
      <dgm:t>
        <a:bodyPr/>
        <a:lstStyle/>
        <a:p>
          <a:endParaRPr lang="en-US"/>
        </a:p>
      </dgm:t>
    </dgm:pt>
    <dgm:pt modelId="{415204E2-DF5F-4447-B756-15860D2D5592}" type="sibTrans" cxnId="{695B64D2-71F0-4C02-AA1B-50BB9E309FAB}">
      <dgm:prSet/>
      <dgm:spPr/>
      <dgm:t>
        <a:bodyPr/>
        <a:lstStyle/>
        <a:p>
          <a:endParaRPr lang="en-US"/>
        </a:p>
      </dgm:t>
    </dgm:pt>
    <dgm:pt modelId="{D2CEA988-FD7C-4F5A-8858-10573FE6EE0A}">
      <dgm:prSet/>
      <dgm:spPr/>
      <dgm:t>
        <a:bodyPr/>
        <a:lstStyle/>
        <a:p>
          <a:r>
            <a:rPr lang="en-US"/>
            <a:t>High availability</a:t>
          </a:r>
        </a:p>
      </dgm:t>
    </dgm:pt>
    <dgm:pt modelId="{F24A3D9F-D8E4-4042-9DFB-B03E82F6E5BE}" type="parTrans" cxnId="{CAAB4FE4-F3D3-412C-8916-5DCB025D5C3D}">
      <dgm:prSet/>
      <dgm:spPr/>
      <dgm:t>
        <a:bodyPr/>
        <a:lstStyle/>
        <a:p>
          <a:endParaRPr lang="en-US"/>
        </a:p>
      </dgm:t>
    </dgm:pt>
    <dgm:pt modelId="{0CE7218D-E888-44A3-A27D-7A54E33521A0}" type="sibTrans" cxnId="{CAAB4FE4-F3D3-412C-8916-5DCB025D5C3D}">
      <dgm:prSet/>
      <dgm:spPr/>
      <dgm:t>
        <a:bodyPr/>
        <a:lstStyle/>
        <a:p>
          <a:endParaRPr lang="en-US"/>
        </a:p>
      </dgm:t>
    </dgm:pt>
    <dgm:pt modelId="{56FAA1C0-8ED1-4714-B8BF-0834D28A636B}">
      <dgm:prSet/>
      <dgm:spPr/>
      <dgm:t>
        <a:bodyPr/>
        <a:lstStyle/>
        <a:p>
          <a:r>
            <a:rPr lang="en-US"/>
            <a:t>Easy performance scaling (up/out)</a:t>
          </a:r>
        </a:p>
      </dgm:t>
    </dgm:pt>
    <dgm:pt modelId="{99276529-98E5-4E1A-B40C-418A3E68D129}" type="parTrans" cxnId="{F5BADC70-2B42-4FE0-8110-5642F38BDD6D}">
      <dgm:prSet/>
      <dgm:spPr/>
      <dgm:t>
        <a:bodyPr/>
        <a:lstStyle/>
        <a:p>
          <a:endParaRPr lang="en-US"/>
        </a:p>
      </dgm:t>
    </dgm:pt>
    <dgm:pt modelId="{FCFB60F2-EC0E-45D5-87AE-900D93E462B3}" type="sibTrans" cxnId="{F5BADC70-2B42-4FE0-8110-5642F38BDD6D}">
      <dgm:prSet/>
      <dgm:spPr/>
      <dgm:t>
        <a:bodyPr/>
        <a:lstStyle/>
        <a:p>
          <a:endParaRPr lang="en-US"/>
        </a:p>
      </dgm:t>
    </dgm:pt>
    <dgm:pt modelId="{8E0CDE19-5657-4189-A650-35CBEF285314}">
      <dgm:prSet/>
      <dgm:spPr/>
      <dgm:t>
        <a:bodyPr/>
        <a:lstStyle/>
        <a:p>
          <a:r>
            <a:rPr lang="en-US"/>
            <a:t>Easily expand geographically</a:t>
          </a:r>
        </a:p>
      </dgm:t>
    </dgm:pt>
    <dgm:pt modelId="{A91E58F7-1E6C-4D59-B90F-A47C6E3582EB}" type="parTrans" cxnId="{B1D9736E-1031-4F69-A065-9F2F1F6BF2C0}">
      <dgm:prSet/>
      <dgm:spPr/>
      <dgm:t>
        <a:bodyPr/>
        <a:lstStyle/>
        <a:p>
          <a:endParaRPr lang="en-US"/>
        </a:p>
      </dgm:t>
    </dgm:pt>
    <dgm:pt modelId="{27EF873E-BC0F-4A8A-97F7-2D77DD1DE82F}" type="sibTrans" cxnId="{B1D9736E-1031-4F69-A065-9F2F1F6BF2C0}">
      <dgm:prSet/>
      <dgm:spPr/>
      <dgm:t>
        <a:bodyPr/>
        <a:lstStyle/>
        <a:p>
          <a:endParaRPr lang="en-US"/>
        </a:p>
      </dgm:t>
    </dgm:pt>
    <dgm:pt modelId="{5AD3671F-6ADE-4D1F-AE73-8FCB3BE1B568}" type="pres">
      <dgm:prSet presAssocID="{166B3FC3-2A3C-4D86-A876-5A1A61CFD2D5}" presName="root" presStyleCnt="0">
        <dgm:presLayoutVars>
          <dgm:dir/>
          <dgm:resizeHandles val="exact"/>
        </dgm:presLayoutVars>
      </dgm:prSet>
      <dgm:spPr/>
    </dgm:pt>
    <dgm:pt modelId="{8AD00E32-99F6-4284-8422-DA2C005B10AA}" type="pres">
      <dgm:prSet presAssocID="{CADD05D0-B811-41CC-AC30-B06CBAB387A3}" presName="compNode" presStyleCnt="0"/>
      <dgm:spPr/>
    </dgm:pt>
    <dgm:pt modelId="{A5537EFD-2FDE-4AC1-8816-BFBC1E00D46D}" type="pres">
      <dgm:prSet presAssocID="{CADD05D0-B811-41CC-AC30-B06CBAB387A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1242EB3-4266-467B-B0A5-5C41D019EFCE}" type="pres">
      <dgm:prSet presAssocID="{CADD05D0-B811-41CC-AC30-B06CBAB387A3}" presName="spaceRect" presStyleCnt="0"/>
      <dgm:spPr/>
    </dgm:pt>
    <dgm:pt modelId="{6E39EB1A-01F3-4575-8834-721A7B92B419}" type="pres">
      <dgm:prSet presAssocID="{CADD05D0-B811-41CC-AC30-B06CBAB387A3}" presName="textRect" presStyleLbl="revTx" presStyleIdx="0" presStyleCnt="6">
        <dgm:presLayoutVars>
          <dgm:chMax val="1"/>
          <dgm:chPref val="1"/>
        </dgm:presLayoutVars>
      </dgm:prSet>
      <dgm:spPr/>
    </dgm:pt>
    <dgm:pt modelId="{2F945AE6-0283-4F09-B658-EA513D510BE1}" type="pres">
      <dgm:prSet presAssocID="{840D330B-DA20-4D80-A8D8-D4C61938DF83}" presName="sibTrans" presStyleCnt="0"/>
      <dgm:spPr/>
    </dgm:pt>
    <dgm:pt modelId="{9D111A12-A433-4351-B0C0-E6BE0791D2BD}" type="pres">
      <dgm:prSet presAssocID="{6675B8BE-7A21-4C99-AFE6-C30FDCB89D28}" presName="compNode" presStyleCnt="0"/>
      <dgm:spPr/>
    </dgm:pt>
    <dgm:pt modelId="{C89B6C9F-1CAC-4EBD-94E1-F7E9BD8452EB}" type="pres">
      <dgm:prSet presAssocID="{6675B8BE-7A21-4C99-AFE6-C30FDCB89D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E2D604E-06E1-43D7-BE06-45DA3C554426}" type="pres">
      <dgm:prSet presAssocID="{6675B8BE-7A21-4C99-AFE6-C30FDCB89D28}" presName="spaceRect" presStyleCnt="0"/>
      <dgm:spPr/>
    </dgm:pt>
    <dgm:pt modelId="{CD604830-BE77-4CF3-8CFE-A5B1C1EA3EA5}" type="pres">
      <dgm:prSet presAssocID="{6675B8BE-7A21-4C99-AFE6-C30FDCB89D28}" presName="textRect" presStyleLbl="revTx" presStyleIdx="1" presStyleCnt="6">
        <dgm:presLayoutVars>
          <dgm:chMax val="1"/>
          <dgm:chPref val="1"/>
        </dgm:presLayoutVars>
      </dgm:prSet>
      <dgm:spPr/>
    </dgm:pt>
    <dgm:pt modelId="{C7B3DB01-1684-4B2E-B3B0-08E70B424A5B}" type="pres">
      <dgm:prSet presAssocID="{B2640C65-EEAC-4B2E-83F9-4108B29FCF1C}" presName="sibTrans" presStyleCnt="0"/>
      <dgm:spPr/>
    </dgm:pt>
    <dgm:pt modelId="{58123AFA-E93F-4B13-9689-1B29A6321B29}" type="pres">
      <dgm:prSet presAssocID="{5774DBBA-B0CB-40D6-9A8E-FF19D7BDB2BF}" presName="compNode" presStyleCnt="0"/>
      <dgm:spPr/>
    </dgm:pt>
    <dgm:pt modelId="{3B6EB510-BD32-4B67-98E0-14DB644D0062}" type="pres">
      <dgm:prSet presAssocID="{5774DBBA-B0CB-40D6-9A8E-FF19D7BDB2B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prechaun Hat"/>
        </a:ext>
      </dgm:extLst>
    </dgm:pt>
    <dgm:pt modelId="{53679A26-2DB6-44F0-9716-F3E66CA7C107}" type="pres">
      <dgm:prSet presAssocID="{5774DBBA-B0CB-40D6-9A8E-FF19D7BDB2BF}" presName="spaceRect" presStyleCnt="0"/>
      <dgm:spPr/>
    </dgm:pt>
    <dgm:pt modelId="{71CAFAC2-D228-4AFC-BB75-33813669B941}" type="pres">
      <dgm:prSet presAssocID="{5774DBBA-B0CB-40D6-9A8E-FF19D7BDB2BF}" presName="textRect" presStyleLbl="revTx" presStyleIdx="2" presStyleCnt="6">
        <dgm:presLayoutVars>
          <dgm:chMax val="1"/>
          <dgm:chPref val="1"/>
        </dgm:presLayoutVars>
      </dgm:prSet>
      <dgm:spPr/>
    </dgm:pt>
    <dgm:pt modelId="{E4E24389-4456-4EFE-B220-45FB682A76E9}" type="pres">
      <dgm:prSet presAssocID="{415204E2-DF5F-4447-B756-15860D2D5592}" presName="sibTrans" presStyleCnt="0"/>
      <dgm:spPr/>
    </dgm:pt>
    <dgm:pt modelId="{C14B73D8-2558-4DB3-9B7A-D648A77BA984}" type="pres">
      <dgm:prSet presAssocID="{D2CEA988-FD7C-4F5A-8858-10573FE6EE0A}" presName="compNode" presStyleCnt="0"/>
      <dgm:spPr/>
    </dgm:pt>
    <dgm:pt modelId="{93246572-5C40-43FE-B9E0-E1ACF7F4D81C}" type="pres">
      <dgm:prSet presAssocID="{D2CEA988-FD7C-4F5A-8858-10573FE6EE0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77F194-81F2-4A1F-8371-50DD39D93BEB}" type="pres">
      <dgm:prSet presAssocID="{D2CEA988-FD7C-4F5A-8858-10573FE6EE0A}" presName="spaceRect" presStyleCnt="0"/>
      <dgm:spPr/>
    </dgm:pt>
    <dgm:pt modelId="{70043AF5-B855-482E-8791-C8CB4B09E97A}" type="pres">
      <dgm:prSet presAssocID="{D2CEA988-FD7C-4F5A-8858-10573FE6EE0A}" presName="textRect" presStyleLbl="revTx" presStyleIdx="3" presStyleCnt="6">
        <dgm:presLayoutVars>
          <dgm:chMax val="1"/>
          <dgm:chPref val="1"/>
        </dgm:presLayoutVars>
      </dgm:prSet>
      <dgm:spPr/>
    </dgm:pt>
    <dgm:pt modelId="{0E0904A4-0964-46C8-884E-B1E7DF8D568F}" type="pres">
      <dgm:prSet presAssocID="{0CE7218D-E888-44A3-A27D-7A54E33521A0}" presName="sibTrans" presStyleCnt="0"/>
      <dgm:spPr/>
    </dgm:pt>
    <dgm:pt modelId="{19621D28-BFAC-4F18-8B47-3B78C13E4410}" type="pres">
      <dgm:prSet presAssocID="{56FAA1C0-8ED1-4714-B8BF-0834D28A636B}" presName="compNode" presStyleCnt="0"/>
      <dgm:spPr/>
    </dgm:pt>
    <dgm:pt modelId="{7E4B8AFD-CC17-40F4-B4DA-AFBFF833F3DD}" type="pres">
      <dgm:prSet presAssocID="{56FAA1C0-8ED1-4714-B8BF-0834D28A636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8206836-7533-4919-B6D0-25940CF57E1A}" type="pres">
      <dgm:prSet presAssocID="{56FAA1C0-8ED1-4714-B8BF-0834D28A636B}" presName="spaceRect" presStyleCnt="0"/>
      <dgm:spPr/>
    </dgm:pt>
    <dgm:pt modelId="{2C9ED81E-DAF9-4F28-9E3E-A43D6C6D7A74}" type="pres">
      <dgm:prSet presAssocID="{56FAA1C0-8ED1-4714-B8BF-0834D28A636B}" presName="textRect" presStyleLbl="revTx" presStyleIdx="4" presStyleCnt="6">
        <dgm:presLayoutVars>
          <dgm:chMax val="1"/>
          <dgm:chPref val="1"/>
        </dgm:presLayoutVars>
      </dgm:prSet>
      <dgm:spPr/>
    </dgm:pt>
    <dgm:pt modelId="{F08FF09D-FC14-4136-A707-B3AB9E5510CD}" type="pres">
      <dgm:prSet presAssocID="{FCFB60F2-EC0E-45D5-87AE-900D93E462B3}" presName="sibTrans" presStyleCnt="0"/>
      <dgm:spPr/>
    </dgm:pt>
    <dgm:pt modelId="{F3933053-FC13-4404-AC5C-A6DD9524693A}" type="pres">
      <dgm:prSet presAssocID="{8E0CDE19-5657-4189-A650-35CBEF285314}" presName="compNode" presStyleCnt="0"/>
      <dgm:spPr/>
    </dgm:pt>
    <dgm:pt modelId="{53D26C2E-E8DB-47B9-9024-EF5AACE6A138}" type="pres">
      <dgm:prSet presAssocID="{8E0CDE19-5657-4189-A650-35CBEF28531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8E0E21A-4442-48DE-AC7C-1F28DED03C43}" type="pres">
      <dgm:prSet presAssocID="{8E0CDE19-5657-4189-A650-35CBEF285314}" presName="spaceRect" presStyleCnt="0"/>
      <dgm:spPr/>
    </dgm:pt>
    <dgm:pt modelId="{3D00C617-7109-4841-AD49-083ACD709B68}" type="pres">
      <dgm:prSet presAssocID="{8E0CDE19-5657-4189-A650-35CBEF28531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C8A0454-86EA-41A2-975C-524F40551CA1}" srcId="{166B3FC3-2A3C-4D86-A876-5A1A61CFD2D5}" destId="{CADD05D0-B811-41CC-AC30-B06CBAB387A3}" srcOrd="0" destOrd="0" parTransId="{E8ACEDD7-9002-4458-8DB3-7BCA3278B1C3}" sibTransId="{840D330B-DA20-4D80-A8D8-D4C61938DF83}"/>
    <dgm:cxn modelId="{B1D9736E-1031-4F69-A065-9F2F1F6BF2C0}" srcId="{166B3FC3-2A3C-4D86-A876-5A1A61CFD2D5}" destId="{8E0CDE19-5657-4189-A650-35CBEF285314}" srcOrd="5" destOrd="0" parTransId="{A91E58F7-1E6C-4D59-B90F-A47C6E3582EB}" sibTransId="{27EF873E-BC0F-4A8A-97F7-2D77DD1DE82F}"/>
    <dgm:cxn modelId="{F5BADC70-2B42-4FE0-8110-5642F38BDD6D}" srcId="{166B3FC3-2A3C-4D86-A876-5A1A61CFD2D5}" destId="{56FAA1C0-8ED1-4714-B8BF-0834D28A636B}" srcOrd="4" destOrd="0" parTransId="{99276529-98E5-4E1A-B40C-418A3E68D129}" sibTransId="{FCFB60F2-EC0E-45D5-87AE-900D93E462B3}"/>
    <dgm:cxn modelId="{EDFBF580-43DD-4659-A544-FB8B00588540}" type="presOf" srcId="{166B3FC3-2A3C-4D86-A876-5A1A61CFD2D5}" destId="{5AD3671F-6ADE-4D1F-AE73-8FCB3BE1B568}" srcOrd="0" destOrd="0" presId="urn:microsoft.com/office/officeart/2018/2/layout/IconLabelList"/>
    <dgm:cxn modelId="{34044681-42A4-44B7-BFC4-DAE1E0E7407A}" type="presOf" srcId="{CADD05D0-B811-41CC-AC30-B06CBAB387A3}" destId="{6E39EB1A-01F3-4575-8834-721A7B92B419}" srcOrd="0" destOrd="0" presId="urn:microsoft.com/office/officeart/2018/2/layout/IconLabelList"/>
    <dgm:cxn modelId="{25319094-45AE-4329-B6B2-5847B0AC2EF8}" type="presOf" srcId="{5774DBBA-B0CB-40D6-9A8E-FF19D7BDB2BF}" destId="{71CAFAC2-D228-4AFC-BB75-33813669B941}" srcOrd="0" destOrd="0" presId="urn:microsoft.com/office/officeart/2018/2/layout/IconLabelList"/>
    <dgm:cxn modelId="{29A47595-5B32-4917-957B-A495B6614B18}" type="presOf" srcId="{8E0CDE19-5657-4189-A650-35CBEF285314}" destId="{3D00C617-7109-4841-AD49-083ACD709B68}" srcOrd="0" destOrd="0" presId="urn:microsoft.com/office/officeart/2018/2/layout/IconLabelList"/>
    <dgm:cxn modelId="{8922E095-18E4-45BE-93D8-3A805784F1DD}" type="presOf" srcId="{D2CEA988-FD7C-4F5A-8858-10573FE6EE0A}" destId="{70043AF5-B855-482E-8791-C8CB4B09E97A}" srcOrd="0" destOrd="0" presId="urn:microsoft.com/office/officeart/2018/2/layout/IconLabelList"/>
    <dgm:cxn modelId="{27BE6FB3-A311-40B8-8142-B22AE7708C15}" srcId="{166B3FC3-2A3C-4D86-A876-5A1A61CFD2D5}" destId="{6675B8BE-7A21-4C99-AFE6-C30FDCB89D28}" srcOrd="1" destOrd="0" parTransId="{8A0C1F37-D87B-4B36-B1B8-927F6A3C36B0}" sibTransId="{B2640C65-EEAC-4B2E-83F9-4108B29FCF1C}"/>
    <dgm:cxn modelId="{9059C4BF-E81C-4BEC-A490-F43EFC46F21A}" type="presOf" srcId="{6675B8BE-7A21-4C99-AFE6-C30FDCB89D28}" destId="{CD604830-BE77-4CF3-8CFE-A5B1C1EA3EA5}" srcOrd="0" destOrd="0" presId="urn:microsoft.com/office/officeart/2018/2/layout/IconLabelList"/>
    <dgm:cxn modelId="{695B64D2-71F0-4C02-AA1B-50BB9E309FAB}" srcId="{166B3FC3-2A3C-4D86-A876-5A1A61CFD2D5}" destId="{5774DBBA-B0CB-40D6-9A8E-FF19D7BDB2BF}" srcOrd="2" destOrd="0" parTransId="{A1CFBAAC-5703-4A25-96A4-101B0C219109}" sibTransId="{415204E2-DF5F-4447-B756-15860D2D5592}"/>
    <dgm:cxn modelId="{6440A5DB-607F-4B4F-B62B-7A4213991E8D}" type="presOf" srcId="{56FAA1C0-8ED1-4714-B8BF-0834D28A636B}" destId="{2C9ED81E-DAF9-4F28-9E3E-A43D6C6D7A74}" srcOrd="0" destOrd="0" presId="urn:microsoft.com/office/officeart/2018/2/layout/IconLabelList"/>
    <dgm:cxn modelId="{CAAB4FE4-F3D3-412C-8916-5DCB025D5C3D}" srcId="{166B3FC3-2A3C-4D86-A876-5A1A61CFD2D5}" destId="{D2CEA988-FD7C-4F5A-8858-10573FE6EE0A}" srcOrd="3" destOrd="0" parTransId="{F24A3D9F-D8E4-4042-9DFB-B03E82F6E5BE}" sibTransId="{0CE7218D-E888-44A3-A27D-7A54E33521A0}"/>
    <dgm:cxn modelId="{5E6FC5FA-3746-4EAE-9E5E-4DCF948804A6}" type="presParOf" srcId="{5AD3671F-6ADE-4D1F-AE73-8FCB3BE1B568}" destId="{8AD00E32-99F6-4284-8422-DA2C005B10AA}" srcOrd="0" destOrd="0" presId="urn:microsoft.com/office/officeart/2018/2/layout/IconLabelList"/>
    <dgm:cxn modelId="{867B054C-2386-4D0E-B6AD-6FC8C49A9745}" type="presParOf" srcId="{8AD00E32-99F6-4284-8422-DA2C005B10AA}" destId="{A5537EFD-2FDE-4AC1-8816-BFBC1E00D46D}" srcOrd="0" destOrd="0" presId="urn:microsoft.com/office/officeart/2018/2/layout/IconLabelList"/>
    <dgm:cxn modelId="{124F35CC-A992-415D-8CCE-DC442AFCBBBF}" type="presParOf" srcId="{8AD00E32-99F6-4284-8422-DA2C005B10AA}" destId="{91242EB3-4266-467B-B0A5-5C41D019EFCE}" srcOrd="1" destOrd="0" presId="urn:microsoft.com/office/officeart/2018/2/layout/IconLabelList"/>
    <dgm:cxn modelId="{B17BFAEB-1685-42FE-970A-17E78D90DECC}" type="presParOf" srcId="{8AD00E32-99F6-4284-8422-DA2C005B10AA}" destId="{6E39EB1A-01F3-4575-8834-721A7B92B419}" srcOrd="2" destOrd="0" presId="urn:microsoft.com/office/officeart/2018/2/layout/IconLabelList"/>
    <dgm:cxn modelId="{748FE7F7-E914-4CB7-95CB-6FA25C46837E}" type="presParOf" srcId="{5AD3671F-6ADE-4D1F-AE73-8FCB3BE1B568}" destId="{2F945AE6-0283-4F09-B658-EA513D510BE1}" srcOrd="1" destOrd="0" presId="urn:microsoft.com/office/officeart/2018/2/layout/IconLabelList"/>
    <dgm:cxn modelId="{A3B21ABC-DD49-4F56-9815-DFBD2DC2B098}" type="presParOf" srcId="{5AD3671F-6ADE-4D1F-AE73-8FCB3BE1B568}" destId="{9D111A12-A433-4351-B0C0-E6BE0791D2BD}" srcOrd="2" destOrd="0" presId="urn:microsoft.com/office/officeart/2018/2/layout/IconLabelList"/>
    <dgm:cxn modelId="{5B861165-0ED7-4659-83D7-292FD9D5871A}" type="presParOf" srcId="{9D111A12-A433-4351-B0C0-E6BE0791D2BD}" destId="{C89B6C9F-1CAC-4EBD-94E1-F7E9BD8452EB}" srcOrd="0" destOrd="0" presId="urn:microsoft.com/office/officeart/2018/2/layout/IconLabelList"/>
    <dgm:cxn modelId="{79C80495-4A15-4CBD-A2E7-853FBC75F85C}" type="presParOf" srcId="{9D111A12-A433-4351-B0C0-E6BE0791D2BD}" destId="{BE2D604E-06E1-43D7-BE06-45DA3C554426}" srcOrd="1" destOrd="0" presId="urn:microsoft.com/office/officeart/2018/2/layout/IconLabelList"/>
    <dgm:cxn modelId="{FD965B07-E1A7-4590-9696-EF297BD53577}" type="presParOf" srcId="{9D111A12-A433-4351-B0C0-E6BE0791D2BD}" destId="{CD604830-BE77-4CF3-8CFE-A5B1C1EA3EA5}" srcOrd="2" destOrd="0" presId="urn:microsoft.com/office/officeart/2018/2/layout/IconLabelList"/>
    <dgm:cxn modelId="{535C4612-763C-41EF-A2F7-57938DAB8153}" type="presParOf" srcId="{5AD3671F-6ADE-4D1F-AE73-8FCB3BE1B568}" destId="{C7B3DB01-1684-4B2E-B3B0-08E70B424A5B}" srcOrd="3" destOrd="0" presId="urn:microsoft.com/office/officeart/2018/2/layout/IconLabelList"/>
    <dgm:cxn modelId="{4F64D1C2-7E8C-41CD-ADC4-8BBFE6315E2E}" type="presParOf" srcId="{5AD3671F-6ADE-4D1F-AE73-8FCB3BE1B568}" destId="{58123AFA-E93F-4B13-9689-1B29A6321B29}" srcOrd="4" destOrd="0" presId="urn:microsoft.com/office/officeart/2018/2/layout/IconLabelList"/>
    <dgm:cxn modelId="{DAD26060-8984-4D7A-9F04-1FE600A3F40A}" type="presParOf" srcId="{58123AFA-E93F-4B13-9689-1B29A6321B29}" destId="{3B6EB510-BD32-4B67-98E0-14DB644D0062}" srcOrd="0" destOrd="0" presId="urn:microsoft.com/office/officeart/2018/2/layout/IconLabelList"/>
    <dgm:cxn modelId="{E3ED6E19-23C0-4B86-B294-118B5FE1C7EC}" type="presParOf" srcId="{58123AFA-E93F-4B13-9689-1B29A6321B29}" destId="{53679A26-2DB6-44F0-9716-F3E66CA7C107}" srcOrd="1" destOrd="0" presId="urn:microsoft.com/office/officeart/2018/2/layout/IconLabelList"/>
    <dgm:cxn modelId="{932D989B-89DF-4979-B863-A880B31ADCF1}" type="presParOf" srcId="{58123AFA-E93F-4B13-9689-1B29A6321B29}" destId="{71CAFAC2-D228-4AFC-BB75-33813669B941}" srcOrd="2" destOrd="0" presId="urn:microsoft.com/office/officeart/2018/2/layout/IconLabelList"/>
    <dgm:cxn modelId="{32F7F004-F05F-4E61-85B0-8298D82F9A79}" type="presParOf" srcId="{5AD3671F-6ADE-4D1F-AE73-8FCB3BE1B568}" destId="{E4E24389-4456-4EFE-B220-45FB682A76E9}" srcOrd="5" destOrd="0" presId="urn:microsoft.com/office/officeart/2018/2/layout/IconLabelList"/>
    <dgm:cxn modelId="{4DD22153-7E8A-4337-BB15-CFE625D67EE1}" type="presParOf" srcId="{5AD3671F-6ADE-4D1F-AE73-8FCB3BE1B568}" destId="{C14B73D8-2558-4DB3-9B7A-D648A77BA984}" srcOrd="6" destOrd="0" presId="urn:microsoft.com/office/officeart/2018/2/layout/IconLabelList"/>
    <dgm:cxn modelId="{1DD9DE3C-F6B3-433B-AB6A-39C700605517}" type="presParOf" srcId="{C14B73D8-2558-4DB3-9B7A-D648A77BA984}" destId="{93246572-5C40-43FE-B9E0-E1ACF7F4D81C}" srcOrd="0" destOrd="0" presId="urn:microsoft.com/office/officeart/2018/2/layout/IconLabelList"/>
    <dgm:cxn modelId="{CDD9F595-6878-4BB6-B2A5-157F1A538513}" type="presParOf" srcId="{C14B73D8-2558-4DB3-9B7A-D648A77BA984}" destId="{ED77F194-81F2-4A1F-8371-50DD39D93BEB}" srcOrd="1" destOrd="0" presId="urn:microsoft.com/office/officeart/2018/2/layout/IconLabelList"/>
    <dgm:cxn modelId="{1512F075-6D84-4317-A519-B139BB765094}" type="presParOf" srcId="{C14B73D8-2558-4DB3-9B7A-D648A77BA984}" destId="{70043AF5-B855-482E-8791-C8CB4B09E97A}" srcOrd="2" destOrd="0" presId="urn:microsoft.com/office/officeart/2018/2/layout/IconLabelList"/>
    <dgm:cxn modelId="{9C0D21C6-BBA8-40DE-B624-067CBFE7D274}" type="presParOf" srcId="{5AD3671F-6ADE-4D1F-AE73-8FCB3BE1B568}" destId="{0E0904A4-0964-46C8-884E-B1E7DF8D568F}" srcOrd="7" destOrd="0" presId="urn:microsoft.com/office/officeart/2018/2/layout/IconLabelList"/>
    <dgm:cxn modelId="{A66E5629-443B-40C8-8220-2B9E3EE9FC54}" type="presParOf" srcId="{5AD3671F-6ADE-4D1F-AE73-8FCB3BE1B568}" destId="{19621D28-BFAC-4F18-8B47-3B78C13E4410}" srcOrd="8" destOrd="0" presId="urn:microsoft.com/office/officeart/2018/2/layout/IconLabelList"/>
    <dgm:cxn modelId="{046468F2-440D-4F89-9FD2-43A509F12467}" type="presParOf" srcId="{19621D28-BFAC-4F18-8B47-3B78C13E4410}" destId="{7E4B8AFD-CC17-40F4-B4DA-AFBFF833F3DD}" srcOrd="0" destOrd="0" presId="urn:microsoft.com/office/officeart/2018/2/layout/IconLabelList"/>
    <dgm:cxn modelId="{FF15092C-9A76-4ABC-9A30-5919161C9196}" type="presParOf" srcId="{19621D28-BFAC-4F18-8B47-3B78C13E4410}" destId="{88206836-7533-4919-B6D0-25940CF57E1A}" srcOrd="1" destOrd="0" presId="urn:microsoft.com/office/officeart/2018/2/layout/IconLabelList"/>
    <dgm:cxn modelId="{F07D9B4E-B4EC-4854-850A-126DA3CA41F2}" type="presParOf" srcId="{19621D28-BFAC-4F18-8B47-3B78C13E4410}" destId="{2C9ED81E-DAF9-4F28-9E3E-A43D6C6D7A74}" srcOrd="2" destOrd="0" presId="urn:microsoft.com/office/officeart/2018/2/layout/IconLabelList"/>
    <dgm:cxn modelId="{582B3818-C45F-4ADF-B8E0-7E40AC74F367}" type="presParOf" srcId="{5AD3671F-6ADE-4D1F-AE73-8FCB3BE1B568}" destId="{F08FF09D-FC14-4136-A707-B3AB9E5510CD}" srcOrd="9" destOrd="0" presId="urn:microsoft.com/office/officeart/2018/2/layout/IconLabelList"/>
    <dgm:cxn modelId="{F2FCD956-0EEF-47A6-8BCB-218A8ABAB3E1}" type="presParOf" srcId="{5AD3671F-6ADE-4D1F-AE73-8FCB3BE1B568}" destId="{F3933053-FC13-4404-AC5C-A6DD9524693A}" srcOrd="10" destOrd="0" presId="urn:microsoft.com/office/officeart/2018/2/layout/IconLabelList"/>
    <dgm:cxn modelId="{2908ECFC-AD7E-4002-851C-779E27DE30E5}" type="presParOf" srcId="{F3933053-FC13-4404-AC5C-A6DD9524693A}" destId="{53D26C2E-E8DB-47B9-9024-EF5AACE6A138}" srcOrd="0" destOrd="0" presId="urn:microsoft.com/office/officeart/2018/2/layout/IconLabelList"/>
    <dgm:cxn modelId="{0EFEBCEA-03FF-46FE-A80E-BDFC7AFA9E7E}" type="presParOf" srcId="{F3933053-FC13-4404-AC5C-A6DD9524693A}" destId="{48E0E21A-4442-48DE-AC7C-1F28DED03C43}" srcOrd="1" destOrd="0" presId="urn:microsoft.com/office/officeart/2018/2/layout/IconLabelList"/>
    <dgm:cxn modelId="{AC662C94-9BD5-4F25-9BB2-B234DC24B526}" type="presParOf" srcId="{F3933053-FC13-4404-AC5C-A6DD9524693A}" destId="{3D00C617-7109-4841-AD49-083ACD709B6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>
        <a:solidFill>
          <a:srgbClr val="E63946"/>
        </a:solidFill>
      </dgm:spPr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/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/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/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>
        <a:solidFill>
          <a:srgbClr val="E63946"/>
        </a:solidFill>
      </dgm:spPr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/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/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BB5D16-A605-4C37-8725-D1958C1DD5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92140-7FE5-4EDD-A828-5A287EC3CB7D}">
      <dgm:prSet/>
      <dgm:spPr/>
      <dgm:t>
        <a:bodyPr/>
        <a:lstStyle/>
        <a:p>
          <a:r>
            <a:rPr lang="en-US" b="0" i="0"/>
            <a:t>Track health and environmental milestones at every step</a:t>
          </a:r>
          <a:endParaRPr lang="en-US"/>
        </a:p>
      </dgm:t>
    </dgm:pt>
    <dgm:pt modelId="{949F7A20-6AA5-43DF-932D-0D3DD93FE214}" type="parTrans" cxnId="{C978E87D-E2A2-4736-A662-02516ED0971B}">
      <dgm:prSet/>
      <dgm:spPr/>
      <dgm:t>
        <a:bodyPr/>
        <a:lstStyle/>
        <a:p>
          <a:endParaRPr lang="en-US"/>
        </a:p>
      </dgm:t>
    </dgm:pt>
    <dgm:pt modelId="{4E0EBDCA-8EE2-4687-A472-19B991B1009D}" type="sibTrans" cxnId="{C978E87D-E2A2-4736-A662-02516ED0971B}">
      <dgm:prSet/>
      <dgm:spPr/>
      <dgm:t>
        <a:bodyPr/>
        <a:lstStyle/>
        <a:p>
          <a:endParaRPr lang="en-US"/>
        </a:p>
      </dgm:t>
    </dgm:pt>
    <dgm:pt modelId="{A13881F7-F455-4072-9195-042C4B49C635}">
      <dgm:prSet/>
      <dgm:spPr/>
      <dgm:t>
        <a:bodyPr/>
        <a:lstStyle/>
        <a:p>
          <a:r>
            <a:rPr lang="en-US" b="0" i="0"/>
            <a:t>Enhance business decisions based on energy market forecasts</a:t>
          </a:r>
          <a:endParaRPr lang="en-US"/>
        </a:p>
      </dgm:t>
    </dgm:pt>
    <dgm:pt modelId="{9DC7717A-60E2-4D97-B34A-1C3CE2CD4384}" type="parTrans" cxnId="{97D84D55-E468-4315-88D5-2A889BBE3EB0}">
      <dgm:prSet/>
      <dgm:spPr/>
      <dgm:t>
        <a:bodyPr/>
        <a:lstStyle/>
        <a:p>
          <a:endParaRPr lang="en-US"/>
        </a:p>
      </dgm:t>
    </dgm:pt>
    <dgm:pt modelId="{0E2C5748-5A33-4590-BE82-80A686C3677A}" type="sibTrans" cxnId="{97D84D55-E468-4315-88D5-2A889BBE3EB0}">
      <dgm:prSet/>
      <dgm:spPr/>
      <dgm:t>
        <a:bodyPr/>
        <a:lstStyle/>
        <a:p>
          <a:endParaRPr lang="en-US"/>
        </a:p>
      </dgm:t>
    </dgm:pt>
    <dgm:pt modelId="{FF943E0D-6590-48AF-BC59-C57B3F136A1F}">
      <dgm:prSet/>
      <dgm:spPr/>
      <dgm:t>
        <a:bodyPr/>
        <a:lstStyle/>
        <a:p>
          <a:r>
            <a:rPr lang="en-US" b="0" i="0"/>
            <a:t>Reduce downtime and improve worker safety and productivity</a:t>
          </a:r>
          <a:endParaRPr lang="en-US"/>
        </a:p>
      </dgm:t>
    </dgm:pt>
    <dgm:pt modelId="{8D6AAF7A-99A3-489D-9134-87F6BDA63F97}" type="parTrans" cxnId="{CB93112E-D851-4F03-8D41-2DACD2558769}">
      <dgm:prSet/>
      <dgm:spPr/>
      <dgm:t>
        <a:bodyPr/>
        <a:lstStyle/>
        <a:p>
          <a:endParaRPr lang="en-US"/>
        </a:p>
      </dgm:t>
    </dgm:pt>
    <dgm:pt modelId="{EC09FA04-4FB4-45C7-9D9E-700ABA887DA7}" type="sibTrans" cxnId="{CB93112E-D851-4F03-8D41-2DACD2558769}">
      <dgm:prSet/>
      <dgm:spPr/>
      <dgm:t>
        <a:bodyPr/>
        <a:lstStyle/>
        <a:p>
          <a:endParaRPr lang="en-US"/>
        </a:p>
      </dgm:t>
    </dgm:pt>
    <dgm:pt modelId="{4827DAEA-1CC0-4362-99A0-BFA2FA7DF213}">
      <dgm:prSet/>
      <dgm:spPr/>
      <dgm:t>
        <a:bodyPr/>
        <a:lstStyle/>
        <a:p>
          <a:r>
            <a:rPr lang="en-US" b="0" i="0"/>
            <a:t>Systematically predict changes in marketplace demand</a:t>
          </a:r>
          <a:endParaRPr lang="en-US"/>
        </a:p>
      </dgm:t>
    </dgm:pt>
    <dgm:pt modelId="{0863DC8E-B43B-4884-BE2C-13F1C88AFDA7}" type="parTrans" cxnId="{C0A7CA33-08E6-4F91-B6C5-A3297B2F7A02}">
      <dgm:prSet/>
      <dgm:spPr/>
      <dgm:t>
        <a:bodyPr/>
        <a:lstStyle/>
        <a:p>
          <a:endParaRPr lang="en-US"/>
        </a:p>
      </dgm:t>
    </dgm:pt>
    <dgm:pt modelId="{BF23E454-76C5-450D-A56D-628E668E0552}" type="sibTrans" cxnId="{C0A7CA33-08E6-4F91-B6C5-A3297B2F7A02}">
      <dgm:prSet/>
      <dgm:spPr/>
      <dgm:t>
        <a:bodyPr/>
        <a:lstStyle/>
        <a:p>
          <a:endParaRPr lang="en-US"/>
        </a:p>
      </dgm:t>
    </dgm:pt>
    <dgm:pt modelId="{A576C407-3B48-42AE-92FF-D1C6D8B25739}">
      <dgm:prSet/>
      <dgm:spPr/>
      <dgm:t>
        <a:bodyPr/>
        <a:lstStyle/>
        <a:p>
          <a:r>
            <a:rPr lang="en-US" b="0" i="0"/>
            <a:t>Balance resources and asset integrity without compromising cost</a:t>
          </a:r>
          <a:endParaRPr lang="en-US"/>
        </a:p>
      </dgm:t>
    </dgm:pt>
    <dgm:pt modelId="{5A7A30E3-4802-4A15-B48D-B427AB9F72E7}" type="parTrans" cxnId="{6C4CFD93-25E9-4426-AFA9-CF12EED23799}">
      <dgm:prSet/>
      <dgm:spPr/>
      <dgm:t>
        <a:bodyPr/>
        <a:lstStyle/>
        <a:p>
          <a:endParaRPr lang="en-US"/>
        </a:p>
      </dgm:t>
    </dgm:pt>
    <dgm:pt modelId="{F2A91861-F87D-4234-8F52-DF2A52C96C68}" type="sibTrans" cxnId="{6C4CFD93-25E9-4426-AFA9-CF12EED23799}">
      <dgm:prSet/>
      <dgm:spPr/>
      <dgm:t>
        <a:bodyPr/>
        <a:lstStyle/>
        <a:p>
          <a:endParaRPr lang="en-US"/>
        </a:p>
      </dgm:t>
    </dgm:pt>
    <dgm:pt modelId="{3F1B61EC-AE6C-4A97-AA30-B0CEDB340EC3}" type="pres">
      <dgm:prSet presAssocID="{30BB5D16-A605-4C37-8725-D1958C1DD5A1}" presName="root" presStyleCnt="0">
        <dgm:presLayoutVars>
          <dgm:dir/>
          <dgm:resizeHandles val="exact"/>
        </dgm:presLayoutVars>
      </dgm:prSet>
      <dgm:spPr/>
    </dgm:pt>
    <dgm:pt modelId="{8C1F3C85-F6FC-48B5-A526-50747675C2E7}" type="pres">
      <dgm:prSet presAssocID="{9E692140-7FE5-4EDD-A828-5A287EC3CB7D}" presName="compNode" presStyleCnt="0"/>
      <dgm:spPr/>
    </dgm:pt>
    <dgm:pt modelId="{7BF55AE4-46C9-4444-B15A-1DEF4607D29A}" type="pres">
      <dgm:prSet presAssocID="{9E692140-7FE5-4EDD-A828-5A287EC3CB7D}" presName="bgRect" presStyleLbl="bgShp" presStyleIdx="0" presStyleCnt="5"/>
      <dgm:spPr/>
    </dgm:pt>
    <dgm:pt modelId="{DB586149-0BD2-4047-AA87-15610FBC9FD0}" type="pres">
      <dgm:prSet presAssocID="{9E692140-7FE5-4EDD-A828-5A287EC3CB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A8956640-ED83-45EE-8D41-32DD30418402}" type="pres">
      <dgm:prSet presAssocID="{9E692140-7FE5-4EDD-A828-5A287EC3CB7D}" presName="spaceRect" presStyleCnt="0"/>
      <dgm:spPr/>
    </dgm:pt>
    <dgm:pt modelId="{9713747C-D1BA-4A93-92E1-BB0E9BEC7DDA}" type="pres">
      <dgm:prSet presAssocID="{9E692140-7FE5-4EDD-A828-5A287EC3CB7D}" presName="parTx" presStyleLbl="revTx" presStyleIdx="0" presStyleCnt="5">
        <dgm:presLayoutVars>
          <dgm:chMax val="0"/>
          <dgm:chPref val="0"/>
        </dgm:presLayoutVars>
      </dgm:prSet>
      <dgm:spPr/>
    </dgm:pt>
    <dgm:pt modelId="{CF6EF1E3-B6EB-43EA-869B-1C76F4BE1EDB}" type="pres">
      <dgm:prSet presAssocID="{4E0EBDCA-8EE2-4687-A472-19B991B1009D}" presName="sibTrans" presStyleCnt="0"/>
      <dgm:spPr/>
    </dgm:pt>
    <dgm:pt modelId="{FEE73CEB-C497-45BC-9CE3-E6DA470DAAC4}" type="pres">
      <dgm:prSet presAssocID="{A13881F7-F455-4072-9195-042C4B49C635}" presName="compNode" presStyleCnt="0"/>
      <dgm:spPr/>
    </dgm:pt>
    <dgm:pt modelId="{931C9FA8-60F1-44F1-8F47-059DFE9D36A1}" type="pres">
      <dgm:prSet presAssocID="{A13881F7-F455-4072-9195-042C4B49C635}" presName="bgRect" presStyleLbl="bgShp" presStyleIdx="1" presStyleCnt="5"/>
      <dgm:spPr/>
    </dgm:pt>
    <dgm:pt modelId="{2D798CDD-E3C5-43F7-8769-A3D9D8A3BC77}" type="pres">
      <dgm:prSet presAssocID="{A13881F7-F455-4072-9195-042C4B49C63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127BF13-B957-4AC1-805F-02236791F3A2}" type="pres">
      <dgm:prSet presAssocID="{A13881F7-F455-4072-9195-042C4B49C635}" presName="spaceRect" presStyleCnt="0"/>
      <dgm:spPr/>
    </dgm:pt>
    <dgm:pt modelId="{1CFFF0AE-B51B-4F02-96DD-49DDE22D5DAA}" type="pres">
      <dgm:prSet presAssocID="{A13881F7-F455-4072-9195-042C4B49C635}" presName="parTx" presStyleLbl="revTx" presStyleIdx="1" presStyleCnt="5">
        <dgm:presLayoutVars>
          <dgm:chMax val="0"/>
          <dgm:chPref val="0"/>
        </dgm:presLayoutVars>
      </dgm:prSet>
      <dgm:spPr/>
    </dgm:pt>
    <dgm:pt modelId="{C76C6634-1C97-4C90-871E-08C4543343F6}" type="pres">
      <dgm:prSet presAssocID="{0E2C5748-5A33-4590-BE82-80A686C3677A}" presName="sibTrans" presStyleCnt="0"/>
      <dgm:spPr/>
    </dgm:pt>
    <dgm:pt modelId="{A7501825-CC54-4FA0-8A1A-37C0069E924B}" type="pres">
      <dgm:prSet presAssocID="{FF943E0D-6590-48AF-BC59-C57B3F136A1F}" presName="compNode" presStyleCnt="0"/>
      <dgm:spPr/>
    </dgm:pt>
    <dgm:pt modelId="{9BDB9610-8D21-4E92-B16D-3B09814F5424}" type="pres">
      <dgm:prSet presAssocID="{FF943E0D-6590-48AF-BC59-C57B3F136A1F}" presName="bgRect" presStyleLbl="bgShp" presStyleIdx="2" presStyleCnt="5"/>
      <dgm:spPr/>
    </dgm:pt>
    <dgm:pt modelId="{39586613-6402-4B2F-9D38-30AAD3DDB4E8}" type="pres">
      <dgm:prSet presAssocID="{FF943E0D-6590-48AF-BC59-C57B3F136A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ED8D0B1-2120-4AE2-96AF-0008E577DF35}" type="pres">
      <dgm:prSet presAssocID="{FF943E0D-6590-48AF-BC59-C57B3F136A1F}" presName="spaceRect" presStyleCnt="0"/>
      <dgm:spPr/>
    </dgm:pt>
    <dgm:pt modelId="{7C1E9948-5818-4FB0-94C9-C964FE313C33}" type="pres">
      <dgm:prSet presAssocID="{FF943E0D-6590-48AF-BC59-C57B3F136A1F}" presName="parTx" presStyleLbl="revTx" presStyleIdx="2" presStyleCnt="5">
        <dgm:presLayoutVars>
          <dgm:chMax val="0"/>
          <dgm:chPref val="0"/>
        </dgm:presLayoutVars>
      </dgm:prSet>
      <dgm:spPr/>
    </dgm:pt>
    <dgm:pt modelId="{1FA81FFC-84B3-4F50-89AA-E5CC4AFD04A9}" type="pres">
      <dgm:prSet presAssocID="{EC09FA04-4FB4-45C7-9D9E-700ABA887DA7}" presName="sibTrans" presStyleCnt="0"/>
      <dgm:spPr/>
    </dgm:pt>
    <dgm:pt modelId="{F9CBAA98-AD4A-424C-8583-2F0422D62B79}" type="pres">
      <dgm:prSet presAssocID="{4827DAEA-1CC0-4362-99A0-BFA2FA7DF213}" presName="compNode" presStyleCnt="0"/>
      <dgm:spPr/>
    </dgm:pt>
    <dgm:pt modelId="{C4211E12-A0DD-49CC-B7E2-451691308755}" type="pres">
      <dgm:prSet presAssocID="{4827DAEA-1CC0-4362-99A0-BFA2FA7DF213}" presName="bgRect" presStyleLbl="bgShp" presStyleIdx="3" presStyleCnt="5"/>
      <dgm:spPr/>
    </dgm:pt>
    <dgm:pt modelId="{D6E5BA21-E4D6-42AB-8187-2D457E059A4D}" type="pres">
      <dgm:prSet presAssocID="{4827DAEA-1CC0-4362-99A0-BFA2FA7DF2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9A81902-CC99-49AA-9656-AB1ABF0337CF}" type="pres">
      <dgm:prSet presAssocID="{4827DAEA-1CC0-4362-99A0-BFA2FA7DF213}" presName="spaceRect" presStyleCnt="0"/>
      <dgm:spPr/>
    </dgm:pt>
    <dgm:pt modelId="{0DBCDEE7-969C-45EF-B724-7616481E3D10}" type="pres">
      <dgm:prSet presAssocID="{4827DAEA-1CC0-4362-99A0-BFA2FA7DF213}" presName="parTx" presStyleLbl="revTx" presStyleIdx="3" presStyleCnt="5">
        <dgm:presLayoutVars>
          <dgm:chMax val="0"/>
          <dgm:chPref val="0"/>
        </dgm:presLayoutVars>
      </dgm:prSet>
      <dgm:spPr/>
    </dgm:pt>
    <dgm:pt modelId="{C7F8282F-42D2-47BE-801B-A315A7819402}" type="pres">
      <dgm:prSet presAssocID="{BF23E454-76C5-450D-A56D-628E668E0552}" presName="sibTrans" presStyleCnt="0"/>
      <dgm:spPr/>
    </dgm:pt>
    <dgm:pt modelId="{A863849E-584A-4CC6-B9CD-CFB74FAA11EA}" type="pres">
      <dgm:prSet presAssocID="{A576C407-3B48-42AE-92FF-D1C6D8B25739}" presName="compNode" presStyleCnt="0"/>
      <dgm:spPr/>
    </dgm:pt>
    <dgm:pt modelId="{DE0B8BD3-46E4-4343-9E70-A55C7A3299A9}" type="pres">
      <dgm:prSet presAssocID="{A576C407-3B48-42AE-92FF-D1C6D8B25739}" presName="bgRect" presStyleLbl="bgShp" presStyleIdx="4" presStyleCnt="5"/>
      <dgm:spPr/>
    </dgm:pt>
    <dgm:pt modelId="{EE95F733-A3CD-4215-B266-D3E0893DD61F}" type="pres">
      <dgm:prSet presAssocID="{A576C407-3B48-42AE-92FF-D1C6D8B25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55385127-EAAC-4610-94E6-6065179CBE12}" type="pres">
      <dgm:prSet presAssocID="{A576C407-3B48-42AE-92FF-D1C6D8B25739}" presName="spaceRect" presStyleCnt="0"/>
      <dgm:spPr/>
    </dgm:pt>
    <dgm:pt modelId="{8FD73ACB-B337-4B26-B1C3-DD84A1952EF1}" type="pres">
      <dgm:prSet presAssocID="{A576C407-3B48-42AE-92FF-D1C6D8B25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82D4009-8E95-4359-A19C-1DE30FB5313D}" type="presOf" srcId="{A576C407-3B48-42AE-92FF-D1C6D8B25739}" destId="{8FD73ACB-B337-4B26-B1C3-DD84A1952EF1}" srcOrd="0" destOrd="0" presId="urn:microsoft.com/office/officeart/2018/2/layout/IconVerticalSolidList"/>
    <dgm:cxn modelId="{CB93112E-D851-4F03-8D41-2DACD2558769}" srcId="{30BB5D16-A605-4C37-8725-D1958C1DD5A1}" destId="{FF943E0D-6590-48AF-BC59-C57B3F136A1F}" srcOrd="2" destOrd="0" parTransId="{8D6AAF7A-99A3-489D-9134-87F6BDA63F97}" sibTransId="{EC09FA04-4FB4-45C7-9D9E-700ABA887DA7}"/>
    <dgm:cxn modelId="{C0A7CA33-08E6-4F91-B6C5-A3297B2F7A02}" srcId="{30BB5D16-A605-4C37-8725-D1958C1DD5A1}" destId="{4827DAEA-1CC0-4362-99A0-BFA2FA7DF213}" srcOrd="3" destOrd="0" parTransId="{0863DC8E-B43B-4884-BE2C-13F1C88AFDA7}" sibTransId="{BF23E454-76C5-450D-A56D-628E668E0552}"/>
    <dgm:cxn modelId="{142B5139-A70B-4ABF-B7D8-859518F58664}" type="presOf" srcId="{A13881F7-F455-4072-9195-042C4B49C635}" destId="{1CFFF0AE-B51B-4F02-96DD-49DDE22D5DAA}" srcOrd="0" destOrd="0" presId="urn:microsoft.com/office/officeart/2018/2/layout/IconVerticalSolidList"/>
    <dgm:cxn modelId="{D147E84B-F472-41C2-8095-C8633D5769E4}" type="presOf" srcId="{FF943E0D-6590-48AF-BC59-C57B3F136A1F}" destId="{7C1E9948-5818-4FB0-94C9-C964FE313C33}" srcOrd="0" destOrd="0" presId="urn:microsoft.com/office/officeart/2018/2/layout/IconVerticalSolidList"/>
    <dgm:cxn modelId="{97D84D55-E468-4315-88D5-2A889BBE3EB0}" srcId="{30BB5D16-A605-4C37-8725-D1958C1DD5A1}" destId="{A13881F7-F455-4072-9195-042C4B49C635}" srcOrd="1" destOrd="0" parTransId="{9DC7717A-60E2-4D97-B34A-1C3CE2CD4384}" sibTransId="{0E2C5748-5A33-4590-BE82-80A686C3677A}"/>
    <dgm:cxn modelId="{C978E87D-E2A2-4736-A662-02516ED0971B}" srcId="{30BB5D16-A605-4C37-8725-D1958C1DD5A1}" destId="{9E692140-7FE5-4EDD-A828-5A287EC3CB7D}" srcOrd="0" destOrd="0" parTransId="{949F7A20-6AA5-43DF-932D-0D3DD93FE214}" sibTransId="{4E0EBDCA-8EE2-4687-A472-19B991B1009D}"/>
    <dgm:cxn modelId="{6C4CFD93-25E9-4426-AFA9-CF12EED23799}" srcId="{30BB5D16-A605-4C37-8725-D1958C1DD5A1}" destId="{A576C407-3B48-42AE-92FF-D1C6D8B25739}" srcOrd="4" destOrd="0" parTransId="{5A7A30E3-4802-4A15-B48D-B427AB9F72E7}" sibTransId="{F2A91861-F87D-4234-8F52-DF2A52C96C68}"/>
    <dgm:cxn modelId="{2B473CAA-5E3E-443C-AF92-358B843CCEFE}" type="presOf" srcId="{4827DAEA-1CC0-4362-99A0-BFA2FA7DF213}" destId="{0DBCDEE7-969C-45EF-B724-7616481E3D10}" srcOrd="0" destOrd="0" presId="urn:microsoft.com/office/officeart/2018/2/layout/IconVerticalSolidList"/>
    <dgm:cxn modelId="{B69FC5AC-68E4-4F55-9C96-BF1CC7A42D7E}" type="presOf" srcId="{30BB5D16-A605-4C37-8725-D1958C1DD5A1}" destId="{3F1B61EC-AE6C-4A97-AA30-B0CEDB340EC3}" srcOrd="0" destOrd="0" presId="urn:microsoft.com/office/officeart/2018/2/layout/IconVerticalSolidList"/>
    <dgm:cxn modelId="{92922BC9-1D61-4F53-AE69-5925D715ADD9}" type="presOf" srcId="{9E692140-7FE5-4EDD-A828-5A287EC3CB7D}" destId="{9713747C-D1BA-4A93-92E1-BB0E9BEC7DDA}" srcOrd="0" destOrd="0" presId="urn:microsoft.com/office/officeart/2018/2/layout/IconVerticalSolidList"/>
    <dgm:cxn modelId="{DDB771DD-8EE0-487D-A399-1B6970EFAF9B}" type="presParOf" srcId="{3F1B61EC-AE6C-4A97-AA30-B0CEDB340EC3}" destId="{8C1F3C85-F6FC-48B5-A526-50747675C2E7}" srcOrd="0" destOrd="0" presId="urn:microsoft.com/office/officeart/2018/2/layout/IconVerticalSolidList"/>
    <dgm:cxn modelId="{521D51A4-63E1-4B92-9C14-1EDC1511C45B}" type="presParOf" srcId="{8C1F3C85-F6FC-48B5-A526-50747675C2E7}" destId="{7BF55AE4-46C9-4444-B15A-1DEF4607D29A}" srcOrd="0" destOrd="0" presId="urn:microsoft.com/office/officeart/2018/2/layout/IconVerticalSolidList"/>
    <dgm:cxn modelId="{93F67664-1666-4610-9633-B4CAEC4F90D3}" type="presParOf" srcId="{8C1F3C85-F6FC-48B5-A526-50747675C2E7}" destId="{DB586149-0BD2-4047-AA87-15610FBC9FD0}" srcOrd="1" destOrd="0" presId="urn:microsoft.com/office/officeart/2018/2/layout/IconVerticalSolidList"/>
    <dgm:cxn modelId="{5101F8DE-7939-4EF8-B3AB-D3043355998A}" type="presParOf" srcId="{8C1F3C85-F6FC-48B5-A526-50747675C2E7}" destId="{A8956640-ED83-45EE-8D41-32DD30418402}" srcOrd="2" destOrd="0" presId="urn:microsoft.com/office/officeart/2018/2/layout/IconVerticalSolidList"/>
    <dgm:cxn modelId="{8AD86589-986F-485E-8C91-192C10F3DB25}" type="presParOf" srcId="{8C1F3C85-F6FC-48B5-A526-50747675C2E7}" destId="{9713747C-D1BA-4A93-92E1-BB0E9BEC7DDA}" srcOrd="3" destOrd="0" presId="urn:microsoft.com/office/officeart/2018/2/layout/IconVerticalSolidList"/>
    <dgm:cxn modelId="{1309C624-8441-4A3C-9FC6-DCB8BB0F9BEA}" type="presParOf" srcId="{3F1B61EC-AE6C-4A97-AA30-B0CEDB340EC3}" destId="{CF6EF1E3-B6EB-43EA-869B-1C76F4BE1EDB}" srcOrd="1" destOrd="0" presId="urn:microsoft.com/office/officeart/2018/2/layout/IconVerticalSolidList"/>
    <dgm:cxn modelId="{4BD16D57-876E-4577-9797-2971A62A619B}" type="presParOf" srcId="{3F1B61EC-AE6C-4A97-AA30-B0CEDB340EC3}" destId="{FEE73CEB-C497-45BC-9CE3-E6DA470DAAC4}" srcOrd="2" destOrd="0" presId="urn:microsoft.com/office/officeart/2018/2/layout/IconVerticalSolidList"/>
    <dgm:cxn modelId="{B42FDC4C-FBBB-494F-9EC7-3C9D32891632}" type="presParOf" srcId="{FEE73CEB-C497-45BC-9CE3-E6DA470DAAC4}" destId="{931C9FA8-60F1-44F1-8F47-059DFE9D36A1}" srcOrd="0" destOrd="0" presId="urn:microsoft.com/office/officeart/2018/2/layout/IconVerticalSolidList"/>
    <dgm:cxn modelId="{68B87169-D57F-498C-9F44-C4CCB1CBE2E0}" type="presParOf" srcId="{FEE73CEB-C497-45BC-9CE3-E6DA470DAAC4}" destId="{2D798CDD-E3C5-43F7-8769-A3D9D8A3BC77}" srcOrd="1" destOrd="0" presId="urn:microsoft.com/office/officeart/2018/2/layout/IconVerticalSolidList"/>
    <dgm:cxn modelId="{292D2290-7022-42D2-8382-E3B0A83664B8}" type="presParOf" srcId="{FEE73CEB-C497-45BC-9CE3-E6DA470DAAC4}" destId="{E127BF13-B957-4AC1-805F-02236791F3A2}" srcOrd="2" destOrd="0" presId="urn:microsoft.com/office/officeart/2018/2/layout/IconVerticalSolidList"/>
    <dgm:cxn modelId="{B3494696-90C5-4656-ACE5-2340B09F74E3}" type="presParOf" srcId="{FEE73CEB-C497-45BC-9CE3-E6DA470DAAC4}" destId="{1CFFF0AE-B51B-4F02-96DD-49DDE22D5DAA}" srcOrd="3" destOrd="0" presId="urn:microsoft.com/office/officeart/2018/2/layout/IconVerticalSolidList"/>
    <dgm:cxn modelId="{96F32E5F-1AEE-4E9B-BB99-BADB5004B57D}" type="presParOf" srcId="{3F1B61EC-AE6C-4A97-AA30-B0CEDB340EC3}" destId="{C76C6634-1C97-4C90-871E-08C4543343F6}" srcOrd="3" destOrd="0" presId="urn:microsoft.com/office/officeart/2018/2/layout/IconVerticalSolidList"/>
    <dgm:cxn modelId="{57B5B617-4B3C-4033-937F-F8ABDA1C8823}" type="presParOf" srcId="{3F1B61EC-AE6C-4A97-AA30-B0CEDB340EC3}" destId="{A7501825-CC54-4FA0-8A1A-37C0069E924B}" srcOrd="4" destOrd="0" presId="urn:microsoft.com/office/officeart/2018/2/layout/IconVerticalSolidList"/>
    <dgm:cxn modelId="{EE8B68EA-6927-4D59-A352-3A63278737A4}" type="presParOf" srcId="{A7501825-CC54-4FA0-8A1A-37C0069E924B}" destId="{9BDB9610-8D21-4E92-B16D-3B09814F5424}" srcOrd="0" destOrd="0" presId="urn:microsoft.com/office/officeart/2018/2/layout/IconVerticalSolidList"/>
    <dgm:cxn modelId="{8C482FC6-F246-4651-A8DE-660B1588F6E7}" type="presParOf" srcId="{A7501825-CC54-4FA0-8A1A-37C0069E924B}" destId="{39586613-6402-4B2F-9D38-30AAD3DDB4E8}" srcOrd="1" destOrd="0" presId="urn:microsoft.com/office/officeart/2018/2/layout/IconVerticalSolidList"/>
    <dgm:cxn modelId="{79289479-2A35-4463-A736-E593D3A26EEA}" type="presParOf" srcId="{A7501825-CC54-4FA0-8A1A-37C0069E924B}" destId="{DED8D0B1-2120-4AE2-96AF-0008E577DF35}" srcOrd="2" destOrd="0" presId="urn:microsoft.com/office/officeart/2018/2/layout/IconVerticalSolidList"/>
    <dgm:cxn modelId="{824C61D0-D9E5-4427-AD0A-A9F8235B9B5F}" type="presParOf" srcId="{A7501825-CC54-4FA0-8A1A-37C0069E924B}" destId="{7C1E9948-5818-4FB0-94C9-C964FE313C33}" srcOrd="3" destOrd="0" presId="urn:microsoft.com/office/officeart/2018/2/layout/IconVerticalSolidList"/>
    <dgm:cxn modelId="{FB5D8EDD-0373-402C-9D77-83DCAC9B6223}" type="presParOf" srcId="{3F1B61EC-AE6C-4A97-AA30-B0CEDB340EC3}" destId="{1FA81FFC-84B3-4F50-89AA-E5CC4AFD04A9}" srcOrd="5" destOrd="0" presId="urn:microsoft.com/office/officeart/2018/2/layout/IconVerticalSolidList"/>
    <dgm:cxn modelId="{DA56502A-5752-4FC1-9E50-4E3532D80A11}" type="presParOf" srcId="{3F1B61EC-AE6C-4A97-AA30-B0CEDB340EC3}" destId="{F9CBAA98-AD4A-424C-8583-2F0422D62B79}" srcOrd="6" destOrd="0" presId="urn:microsoft.com/office/officeart/2018/2/layout/IconVerticalSolidList"/>
    <dgm:cxn modelId="{AF6727DC-34B8-4CFA-8F5D-F1C907924A66}" type="presParOf" srcId="{F9CBAA98-AD4A-424C-8583-2F0422D62B79}" destId="{C4211E12-A0DD-49CC-B7E2-451691308755}" srcOrd="0" destOrd="0" presId="urn:microsoft.com/office/officeart/2018/2/layout/IconVerticalSolidList"/>
    <dgm:cxn modelId="{631155A8-6228-4305-8AB5-571180BC0D5F}" type="presParOf" srcId="{F9CBAA98-AD4A-424C-8583-2F0422D62B79}" destId="{D6E5BA21-E4D6-42AB-8187-2D457E059A4D}" srcOrd="1" destOrd="0" presId="urn:microsoft.com/office/officeart/2018/2/layout/IconVerticalSolidList"/>
    <dgm:cxn modelId="{450F387B-7C5D-4A40-A22D-2633A07B62AF}" type="presParOf" srcId="{F9CBAA98-AD4A-424C-8583-2F0422D62B79}" destId="{59A81902-CC99-49AA-9656-AB1ABF0337CF}" srcOrd="2" destOrd="0" presId="urn:microsoft.com/office/officeart/2018/2/layout/IconVerticalSolidList"/>
    <dgm:cxn modelId="{DF2E3F32-A665-4AEE-9470-FA32F2FBAD71}" type="presParOf" srcId="{F9CBAA98-AD4A-424C-8583-2F0422D62B79}" destId="{0DBCDEE7-969C-45EF-B724-7616481E3D10}" srcOrd="3" destOrd="0" presId="urn:microsoft.com/office/officeart/2018/2/layout/IconVerticalSolidList"/>
    <dgm:cxn modelId="{41E4849E-ADF9-41C7-A254-90CBD140F0DD}" type="presParOf" srcId="{3F1B61EC-AE6C-4A97-AA30-B0CEDB340EC3}" destId="{C7F8282F-42D2-47BE-801B-A315A7819402}" srcOrd="7" destOrd="0" presId="urn:microsoft.com/office/officeart/2018/2/layout/IconVerticalSolidList"/>
    <dgm:cxn modelId="{64A1CF92-C0AF-4CEE-8DDC-6A44E084D71A}" type="presParOf" srcId="{3F1B61EC-AE6C-4A97-AA30-B0CEDB340EC3}" destId="{A863849E-584A-4CC6-B9CD-CFB74FAA11EA}" srcOrd="8" destOrd="0" presId="urn:microsoft.com/office/officeart/2018/2/layout/IconVerticalSolidList"/>
    <dgm:cxn modelId="{172FDA26-6831-4D3B-9E3A-6F568128F92F}" type="presParOf" srcId="{A863849E-584A-4CC6-B9CD-CFB74FAA11EA}" destId="{DE0B8BD3-46E4-4343-9E70-A55C7A3299A9}" srcOrd="0" destOrd="0" presId="urn:microsoft.com/office/officeart/2018/2/layout/IconVerticalSolidList"/>
    <dgm:cxn modelId="{CC42170E-080F-44A7-8A77-EFB0FE3042AA}" type="presParOf" srcId="{A863849E-584A-4CC6-B9CD-CFB74FAA11EA}" destId="{EE95F733-A3CD-4215-B266-D3E0893DD61F}" srcOrd="1" destOrd="0" presId="urn:microsoft.com/office/officeart/2018/2/layout/IconVerticalSolidList"/>
    <dgm:cxn modelId="{8F4CB495-D9AF-42D5-9403-32431E4E24C2}" type="presParOf" srcId="{A863849E-584A-4CC6-B9CD-CFB74FAA11EA}" destId="{55385127-EAAC-4610-94E6-6065179CBE12}" srcOrd="2" destOrd="0" presId="urn:microsoft.com/office/officeart/2018/2/layout/IconVerticalSolidList"/>
    <dgm:cxn modelId="{CA7E8897-8C45-4701-BF10-27AB71320F1B}" type="presParOf" srcId="{A863849E-584A-4CC6-B9CD-CFB74FAA11EA}" destId="{8FD73ACB-B337-4B26-B1C3-DD84A1952E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45080A-F475-7048-A372-B13CEBC5045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D6376D-5E1A-3B48-8866-815E52A74E5F}">
      <dgm:prSet phldrT="[Text]"/>
      <dgm:spPr/>
      <dgm:t>
        <a:bodyPr/>
        <a:lstStyle/>
        <a:p>
          <a:r>
            <a:rPr lang="en-US" dirty="0"/>
            <a:t>Cloud Computing</a:t>
          </a:r>
        </a:p>
      </dgm:t>
    </dgm:pt>
    <dgm:pt modelId="{3F96E32C-F847-604B-9513-EFFA5E80E830}" type="parTrans" cxnId="{B983FC6E-E3AA-A04A-B5AC-4E3C905220CE}">
      <dgm:prSet/>
      <dgm:spPr/>
      <dgm:t>
        <a:bodyPr/>
        <a:lstStyle/>
        <a:p>
          <a:endParaRPr lang="en-US"/>
        </a:p>
      </dgm:t>
    </dgm:pt>
    <dgm:pt modelId="{92CBF468-E71D-574E-AEB6-C444BCB18E48}" type="sibTrans" cxnId="{B983FC6E-E3AA-A04A-B5AC-4E3C905220CE}">
      <dgm:prSet/>
      <dgm:spPr/>
      <dgm:t>
        <a:bodyPr/>
        <a:lstStyle/>
        <a:p>
          <a:endParaRPr lang="en-US"/>
        </a:p>
      </dgm:t>
    </dgm:pt>
    <dgm:pt modelId="{F1C3CBE9-2995-E242-B193-5F6A08181D85}">
      <dgm:prSet phldrT="[Text]"/>
      <dgm:spPr/>
      <dgm:t>
        <a:bodyPr/>
        <a:lstStyle/>
        <a:p>
          <a:r>
            <a:rPr lang="en-US" dirty="0"/>
            <a:t>Internet of Things</a:t>
          </a:r>
        </a:p>
      </dgm:t>
    </dgm:pt>
    <dgm:pt modelId="{CCB25C4D-FE3A-3043-842C-A75E39D96679}" type="parTrans" cxnId="{740BC8F5-54FC-5844-B6E5-419F1DED645D}">
      <dgm:prSet/>
      <dgm:spPr/>
      <dgm:t>
        <a:bodyPr/>
        <a:lstStyle/>
        <a:p>
          <a:endParaRPr lang="en-US"/>
        </a:p>
      </dgm:t>
    </dgm:pt>
    <dgm:pt modelId="{5CFF00C3-C936-084A-A92C-CEB5C7D48990}" type="sibTrans" cxnId="{740BC8F5-54FC-5844-B6E5-419F1DED645D}">
      <dgm:prSet/>
      <dgm:spPr/>
      <dgm:t>
        <a:bodyPr/>
        <a:lstStyle/>
        <a:p>
          <a:endParaRPr lang="en-US"/>
        </a:p>
      </dgm:t>
    </dgm:pt>
    <dgm:pt modelId="{E4BD4F9F-76EF-4D46-8CAC-A11A848266A8}">
      <dgm:prSet phldrT="[Text]"/>
      <dgm:spPr/>
      <dgm:t>
        <a:bodyPr/>
        <a:lstStyle/>
        <a:p>
          <a:r>
            <a:rPr lang="en-US" dirty="0"/>
            <a:t>Business Intelligence</a:t>
          </a:r>
        </a:p>
      </dgm:t>
    </dgm:pt>
    <dgm:pt modelId="{031D05E4-D8EB-2D48-A94A-E315A8128E5B}" type="parTrans" cxnId="{8EF6F49C-FEBA-4247-BE84-202A65C07FF7}">
      <dgm:prSet/>
      <dgm:spPr/>
      <dgm:t>
        <a:bodyPr/>
        <a:lstStyle/>
        <a:p>
          <a:endParaRPr lang="en-US"/>
        </a:p>
      </dgm:t>
    </dgm:pt>
    <dgm:pt modelId="{E0270C22-70C9-824E-9646-2311CAA5D51A}" type="sibTrans" cxnId="{8EF6F49C-FEBA-4247-BE84-202A65C07FF7}">
      <dgm:prSet/>
      <dgm:spPr/>
      <dgm:t>
        <a:bodyPr/>
        <a:lstStyle/>
        <a:p>
          <a:endParaRPr lang="en-US"/>
        </a:p>
      </dgm:t>
    </dgm:pt>
    <dgm:pt modelId="{5E6FDB59-6BC2-834A-B3A0-6C0744828307}">
      <dgm:prSet phldrT="[Text]"/>
      <dgm:spPr/>
      <dgm:t>
        <a:bodyPr/>
        <a:lstStyle/>
        <a:p>
          <a:r>
            <a:rPr lang="en-US" dirty="0"/>
            <a:t>Artificial Intelligence</a:t>
          </a:r>
        </a:p>
      </dgm:t>
    </dgm:pt>
    <dgm:pt modelId="{A6155854-25DA-A045-985E-B43E4B4E67E8}" type="parTrans" cxnId="{DBAAAF45-3C6A-4947-A9D7-FD24BDFDA07F}">
      <dgm:prSet/>
      <dgm:spPr/>
      <dgm:t>
        <a:bodyPr/>
        <a:lstStyle/>
        <a:p>
          <a:endParaRPr lang="en-US"/>
        </a:p>
      </dgm:t>
    </dgm:pt>
    <dgm:pt modelId="{E5A17EDC-4939-2841-B81E-D3DAD5F41D9A}" type="sibTrans" cxnId="{DBAAAF45-3C6A-4947-A9D7-FD24BDFDA07F}">
      <dgm:prSet/>
      <dgm:spPr/>
      <dgm:t>
        <a:bodyPr/>
        <a:lstStyle/>
        <a:p>
          <a:endParaRPr lang="en-US"/>
        </a:p>
      </dgm:t>
    </dgm:pt>
    <dgm:pt modelId="{0CD1129F-D84C-AC44-A146-456A44255263}">
      <dgm:prSet phldrT="[Text]"/>
      <dgm:spPr/>
      <dgm:t>
        <a:bodyPr/>
        <a:lstStyle/>
        <a:p>
          <a:r>
            <a:rPr lang="en-US" dirty="0"/>
            <a:t>Digital Twins</a:t>
          </a:r>
        </a:p>
      </dgm:t>
    </dgm:pt>
    <dgm:pt modelId="{A2C08C8A-1E62-6249-933C-DF7E2A9726BA}" type="parTrans" cxnId="{79B8C972-C7C9-C241-BEF8-5F5544C5934F}">
      <dgm:prSet/>
      <dgm:spPr/>
      <dgm:t>
        <a:bodyPr/>
        <a:lstStyle/>
        <a:p>
          <a:endParaRPr lang="en-US"/>
        </a:p>
      </dgm:t>
    </dgm:pt>
    <dgm:pt modelId="{E1C400A8-D716-6045-948B-0A45F6CCB26E}" type="sibTrans" cxnId="{79B8C972-C7C9-C241-BEF8-5F5544C5934F}">
      <dgm:prSet/>
      <dgm:spPr/>
      <dgm:t>
        <a:bodyPr/>
        <a:lstStyle/>
        <a:p>
          <a:endParaRPr lang="en-US"/>
        </a:p>
      </dgm:t>
    </dgm:pt>
    <dgm:pt modelId="{B2222A1C-9198-5843-B4F6-429FC261DCCE}" type="pres">
      <dgm:prSet presAssocID="{6845080A-F475-7048-A372-B13CEBC5045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2B177A1-0326-B043-8717-185C152C7154}" type="pres">
      <dgm:prSet presAssocID="{B5D6376D-5E1A-3B48-8866-815E52A74E5F}" presName="Accent1" presStyleCnt="0"/>
      <dgm:spPr/>
    </dgm:pt>
    <dgm:pt modelId="{B4CEA105-DCAB-8B46-B4D0-1B67B5C6BF6C}" type="pres">
      <dgm:prSet presAssocID="{B5D6376D-5E1A-3B48-8866-815E52A74E5F}" presName="Accent" presStyleLbl="node1" presStyleIdx="0" presStyleCnt="5"/>
      <dgm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A881D78-BEB0-1F47-8415-3BEDFA8336E8}" type="pres">
      <dgm:prSet presAssocID="{B5D6376D-5E1A-3B48-8866-815E52A74E5F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71A053B4-4B12-204A-932B-19DA0F141CBF}" type="pres">
      <dgm:prSet presAssocID="{F1C3CBE9-2995-E242-B193-5F6A08181D85}" presName="Accent2" presStyleCnt="0"/>
      <dgm:spPr/>
    </dgm:pt>
    <dgm:pt modelId="{ED3E6B4D-CE7A-9745-8E71-4549291E67C6}" type="pres">
      <dgm:prSet presAssocID="{F1C3CBE9-2995-E242-B193-5F6A08181D85}" presName="Accent" presStyleLbl="node1" presStyleIdx="1" presStyleCnt="5"/>
      <dgm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D3BD268-C7C9-9247-8C83-3FA7D950CCA6}" type="pres">
      <dgm:prSet presAssocID="{F1C3CBE9-2995-E242-B193-5F6A08181D85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1BE3D23C-572E-A446-A15E-611512E6323D}" type="pres">
      <dgm:prSet presAssocID="{E4BD4F9F-76EF-4D46-8CAC-A11A848266A8}" presName="Accent3" presStyleCnt="0"/>
      <dgm:spPr/>
    </dgm:pt>
    <dgm:pt modelId="{545736F8-7C96-274B-92C9-D33A520BD525}" type="pres">
      <dgm:prSet presAssocID="{E4BD4F9F-76EF-4D46-8CAC-A11A848266A8}" presName="Accent" presStyleLbl="node1" presStyleIdx="2" presStyleCnt="5"/>
      <dgm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23C8393-1E43-6F46-98FC-DC3D7847F0BD}" type="pres">
      <dgm:prSet presAssocID="{E4BD4F9F-76EF-4D46-8CAC-A11A848266A8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AD467BBB-57AE-EB45-9D6A-D04889058DFD}" type="pres">
      <dgm:prSet presAssocID="{5E6FDB59-6BC2-834A-B3A0-6C0744828307}" presName="Accent4" presStyleCnt="0"/>
      <dgm:spPr/>
    </dgm:pt>
    <dgm:pt modelId="{F2141E02-49D3-A543-A087-514925835295}" type="pres">
      <dgm:prSet presAssocID="{5E6FDB59-6BC2-834A-B3A0-6C0744828307}" presName="Accent" presStyleLbl="node1" presStyleIdx="3" presStyleCnt="5"/>
      <dgm:spPr>
        <a:solidFill>
          <a:srgbClr val="E63946"/>
        </a:solidFill>
      </dgm:spPr>
    </dgm:pt>
    <dgm:pt modelId="{45D03710-E381-5D44-9404-5F78A2468454}" type="pres">
      <dgm:prSet presAssocID="{5E6FDB59-6BC2-834A-B3A0-6C0744828307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039E1530-318A-9448-BAFF-706AB3E99A10}" type="pres">
      <dgm:prSet presAssocID="{0CD1129F-D84C-AC44-A146-456A44255263}" presName="Accent5" presStyleCnt="0"/>
      <dgm:spPr/>
    </dgm:pt>
    <dgm:pt modelId="{5148EA42-F297-6C4B-ADA8-762FDE673B83}" type="pres">
      <dgm:prSet presAssocID="{0CD1129F-D84C-AC44-A146-456A44255263}" presName="Accent" presStyleLbl="node1" presStyleIdx="4" presStyleCnt="5"/>
      <dgm:spPr/>
    </dgm:pt>
    <dgm:pt modelId="{C8597D21-9BE2-5846-82B5-5B6A14BEAF00}" type="pres">
      <dgm:prSet presAssocID="{0CD1129F-D84C-AC44-A146-456A44255263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9C5A706-AF53-5D4F-9E90-1E75C72582D9}" type="presOf" srcId="{6845080A-F475-7048-A372-B13CEBC50457}" destId="{B2222A1C-9198-5843-B4F6-429FC261DCCE}" srcOrd="0" destOrd="0" presId="urn:microsoft.com/office/officeart/2009/layout/CircleArrowProcess"/>
    <dgm:cxn modelId="{57F19923-86EB-5F4F-B344-B2738CDB2B29}" type="presOf" srcId="{E4BD4F9F-76EF-4D46-8CAC-A11A848266A8}" destId="{023C8393-1E43-6F46-98FC-DC3D7847F0BD}" srcOrd="0" destOrd="0" presId="urn:microsoft.com/office/officeart/2009/layout/CircleArrowProcess"/>
    <dgm:cxn modelId="{4541EF24-ACAA-4F46-B705-4C3E91CC8645}" type="presOf" srcId="{5E6FDB59-6BC2-834A-B3A0-6C0744828307}" destId="{45D03710-E381-5D44-9404-5F78A2468454}" srcOrd="0" destOrd="0" presId="urn:microsoft.com/office/officeart/2009/layout/CircleArrowProcess"/>
    <dgm:cxn modelId="{DBAAAF45-3C6A-4947-A9D7-FD24BDFDA07F}" srcId="{6845080A-F475-7048-A372-B13CEBC50457}" destId="{5E6FDB59-6BC2-834A-B3A0-6C0744828307}" srcOrd="3" destOrd="0" parTransId="{A6155854-25DA-A045-985E-B43E4B4E67E8}" sibTransId="{E5A17EDC-4939-2841-B81E-D3DAD5F41D9A}"/>
    <dgm:cxn modelId="{B983FC6E-E3AA-A04A-B5AC-4E3C905220CE}" srcId="{6845080A-F475-7048-A372-B13CEBC50457}" destId="{B5D6376D-5E1A-3B48-8866-815E52A74E5F}" srcOrd="0" destOrd="0" parTransId="{3F96E32C-F847-604B-9513-EFFA5E80E830}" sibTransId="{92CBF468-E71D-574E-AEB6-C444BCB18E48}"/>
    <dgm:cxn modelId="{79B8C972-C7C9-C241-BEF8-5F5544C5934F}" srcId="{6845080A-F475-7048-A372-B13CEBC50457}" destId="{0CD1129F-D84C-AC44-A146-456A44255263}" srcOrd="4" destOrd="0" parTransId="{A2C08C8A-1E62-6249-933C-DF7E2A9726BA}" sibTransId="{E1C400A8-D716-6045-948B-0A45F6CCB26E}"/>
    <dgm:cxn modelId="{0DC55477-61D3-F34F-9B9C-D6D6A7304F3E}" type="presOf" srcId="{0CD1129F-D84C-AC44-A146-456A44255263}" destId="{C8597D21-9BE2-5846-82B5-5B6A14BEAF00}" srcOrd="0" destOrd="0" presId="urn:microsoft.com/office/officeart/2009/layout/CircleArrowProcess"/>
    <dgm:cxn modelId="{8EF6F49C-FEBA-4247-BE84-202A65C07FF7}" srcId="{6845080A-F475-7048-A372-B13CEBC50457}" destId="{E4BD4F9F-76EF-4D46-8CAC-A11A848266A8}" srcOrd="2" destOrd="0" parTransId="{031D05E4-D8EB-2D48-A94A-E315A8128E5B}" sibTransId="{E0270C22-70C9-824E-9646-2311CAA5D51A}"/>
    <dgm:cxn modelId="{B566A5AB-067D-DA42-98F4-D958F3BCACBB}" type="presOf" srcId="{B5D6376D-5E1A-3B48-8866-815E52A74E5F}" destId="{EA881D78-BEB0-1F47-8415-3BEDFA8336E8}" srcOrd="0" destOrd="0" presId="urn:microsoft.com/office/officeart/2009/layout/CircleArrowProcess"/>
    <dgm:cxn modelId="{A543F5AB-A106-AC41-92B8-25228080F877}" type="presOf" srcId="{F1C3CBE9-2995-E242-B193-5F6A08181D85}" destId="{5D3BD268-C7C9-9247-8C83-3FA7D950CCA6}" srcOrd="0" destOrd="0" presId="urn:microsoft.com/office/officeart/2009/layout/CircleArrowProcess"/>
    <dgm:cxn modelId="{740BC8F5-54FC-5844-B6E5-419F1DED645D}" srcId="{6845080A-F475-7048-A372-B13CEBC50457}" destId="{F1C3CBE9-2995-E242-B193-5F6A08181D85}" srcOrd="1" destOrd="0" parTransId="{CCB25C4D-FE3A-3043-842C-A75E39D96679}" sibTransId="{5CFF00C3-C936-084A-A92C-CEB5C7D48990}"/>
    <dgm:cxn modelId="{F21564AA-A60A-F240-A3AB-B08147CBF017}" type="presParOf" srcId="{B2222A1C-9198-5843-B4F6-429FC261DCCE}" destId="{B2B177A1-0326-B043-8717-185C152C7154}" srcOrd="0" destOrd="0" presId="urn:microsoft.com/office/officeart/2009/layout/CircleArrowProcess"/>
    <dgm:cxn modelId="{B52B1200-E9E7-EF41-B233-3CAEC38971B9}" type="presParOf" srcId="{B2B177A1-0326-B043-8717-185C152C7154}" destId="{B4CEA105-DCAB-8B46-B4D0-1B67B5C6BF6C}" srcOrd="0" destOrd="0" presId="urn:microsoft.com/office/officeart/2009/layout/CircleArrowProcess"/>
    <dgm:cxn modelId="{B02EA105-8537-7E49-9E52-DD3EF7901996}" type="presParOf" srcId="{B2222A1C-9198-5843-B4F6-429FC261DCCE}" destId="{EA881D78-BEB0-1F47-8415-3BEDFA8336E8}" srcOrd="1" destOrd="0" presId="urn:microsoft.com/office/officeart/2009/layout/CircleArrowProcess"/>
    <dgm:cxn modelId="{128D2CCD-BE40-CB4F-857F-059429F0CE95}" type="presParOf" srcId="{B2222A1C-9198-5843-B4F6-429FC261DCCE}" destId="{71A053B4-4B12-204A-932B-19DA0F141CBF}" srcOrd="2" destOrd="0" presId="urn:microsoft.com/office/officeart/2009/layout/CircleArrowProcess"/>
    <dgm:cxn modelId="{7F2FE7F8-115B-6A4B-9F33-14BE081DD52C}" type="presParOf" srcId="{71A053B4-4B12-204A-932B-19DA0F141CBF}" destId="{ED3E6B4D-CE7A-9745-8E71-4549291E67C6}" srcOrd="0" destOrd="0" presId="urn:microsoft.com/office/officeart/2009/layout/CircleArrowProcess"/>
    <dgm:cxn modelId="{195C1229-A110-1A43-9A8B-BCAA5F3C08A5}" type="presParOf" srcId="{B2222A1C-9198-5843-B4F6-429FC261DCCE}" destId="{5D3BD268-C7C9-9247-8C83-3FA7D950CCA6}" srcOrd="3" destOrd="0" presId="urn:microsoft.com/office/officeart/2009/layout/CircleArrowProcess"/>
    <dgm:cxn modelId="{09C694AB-2092-464D-AEB9-FD13EEEB8FED}" type="presParOf" srcId="{B2222A1C-9198-5843-B4F6-429FC261DCCE}" destId="{1BE3D23C-572E-A446-A15E-611512E6323D}" srcOrd="4" destOrd="0" presId="urn:microsoft.com/office/officeart/2009/layout/CircleArrowProcess"/>
    <dgm:cxn modelId="{A58EB933-D336-904F-9109-277C181ECF62}" type="presParOf" srcId="{1BE3D23C-572E-A446-A15E-611512E6323D}" destId="{545736F8-7C96-274B-92C9-D33A520BD525}" srcOrd="0" destOrd="0" presId="urn:microsoft.com/office/officeart/2009/layout/CircleArrowProcess"/>
    <dgm:cxn modelId="{DAD10C3B-7488-6A44-B7B1-04BF9F0F5585}" type="presParOf" srcId="{B2222A1C-9198-5843-B4F6-429FC261DCCE}" destId="{023C8393-1E43-6F46-98FC-DC3D7847F0BD}" srcOrd="5" destOrd="0" presId="urn:microsoft.com/office/officeart/2009/layout/CircleArrowProcess"/>
    <dgm:cxn modelId="{D876C6BB-DC90-5942-A550-936749088242}" type="presParOf" srcId="{B2222A1C-9198-5843-B4F6-429FC261DCCE}" destId="{AD467BBB-57AE-EB45-9D6A-D04889058DFD}" srcOrd="6" destOrd="0" presId="urn:microsoft.com/office/officeart/2009/layout/CircleArrowProcess"/>
    <dgm:cxn modelId="{CBD4BD86-9052-FB4C-848B-109979D90801}" type="presParOf" srcId="{AD467BBB-57AE-EB45-9D6A-D04889058DFD}" destId="{F2141E02-49D3-A543-A087-514925835295}" srcOrd="0" destOrd="0" presId="urn:microsoft.com/office/officeart/2009/layout/CircleArrowProcess"/>
    <dgm:cxn modelId="{F16D73BC-B317-4A48-9503-253D607D3829}" type="presParOf" srcId="{B2222A1C-9198-5843-B4F6-429FC261DCCE}" destId="{45D03710-E381-5D44-9404-5F78A2468454}" srcOrd="7" destOrd="0" presId="urn:microsoft.com/office/officeart/2009/layout/CircleArrowProcess"/>
    <dgm:cxn modelId="{1F08D756-62AC-4F43-B2BF-ACD1460D1262}" type="presParOf" srcId="{B2222A1C-9198-5843-B4F6-429FC261DCCE}" destId="{039E1530-318A-9448-BAFF-706AB3E99A10}" srcOrd="8" destOrd="0" presId="urn:microsoft.com/office/officeart/2009/layout/CircleArrowProcess"/>
    <dgm:cxn modelId="{495CB976-4FD4-A147-B44A-3FF1DDE32D33}" type="presParOf" srcId="{039E1530-318A-9448-BAFF-706AB3E99A10}" destId="{5148EA42-F297-6C4B-ADA8-762FDE673B83}" srcOrd="0" destOrd="0" presId="urn:microsoft.com/office/officeart/2009/layout/CircleArrowProcess"/>
    <dgm:cxn modelId="{585FA897-C5D7-D044-B048-33415BACFC3B}" type="presParOf" srcId="{B2222A1C-9198-5843-B4F6-429FC261DCCE}" destId="{C8597D21-9BE2-5846-82B5-5B6A14BEAF0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56AC57-43FF-458E-9CF5-841FD0BED955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71100A-B9E0-4356-9156-32E1155BD01A}">
      <dgm:prSet/>
      <dgm:spPr/>
      <dgm:t>
        <a:bodyPr/>
        <a:lstStyle/>
        <a:p>
          <a:r>
            <a:rPr lang="en-US" dirty="0"/>
            <a:t>Predictive maintenance</a:t>
          </a:r>
        </a:p>
      </dgm:t>
    </dgm:pt>
    <dgm:pt modelId="{1311E6FF-6FD5-4EE3-BEE8-EFA56AA02310}" type="parTrans" cxnId="{5810F554-9861-4464-B64C-7BD815487E8A}">
      <dgm:prSet/>
      <dgm:spPr/>
      <dgm:t>
        <a:bodyPr/>
        <a:lstStyle/>
        <a:p>
          <a:endParaRPr lang="en-US"/>
        </a:p>
      </dgm:t>
    </dgm:pt>
    <dgm:pt modelId="{DAB75E5E-04E2-407C-BCBB-CC0DC9A7BCD6}" type="sibTrans" cxnId="{5810F554-9861-4464-B64C-7BD815487E8A}">
      <dgm:prSet/>
      <dgm:spPr/>
      <dgm:t>
        <a:bodyPr/>
        <a:lstStyle/>
        <a:p>
          <a:endParaRPr lang="en-US"/>
        </a:p>
      </dgm:t>
    </dgm:pt>
    <dgm:pt modelId="{A0D22BA1-E655-4905-BE5F-55111180EB6A}">
      <dgm:prSet/>
      <dgm:spPr/>
      <dgm:t>
        <a:bodyPr/>
        <a:lstStyle/>
        <a:p>
          <a:r>
            <a:rPr lang="en-US"/>
            <a:t>Load forecasting</a:t>
          </a:r>
        </a:p>
      </dgm:t>
    </dgm:pt>
    <dgm:pt modelId="{7E8C0CD9-37D8-4F19-8E4C-54E9C98A4CD5}" type="parTrans" cxnId="{1BD2682E-FBDD-4CE1-9D94-05D25CB0F66C}">
      <dgm:prSet/>
      <dgm:spPr/>
      <dgm:t>
        <a:bodyPr/>
        <a:lstStyle/>
        <a:p>
          <a:endParaRPr lang="en-US"/>
        </a:p>
      </dgm:t>
    </dgm:pt>
    <dgm:pt modelId="{2A686B96-224F-48F5-99D3-FCE5FAF5D91C}" type="sibTrans" cxnId="{1BD2682E-FBDD-4CE1-9D94-05D25CB0F66C}">
      <dgm:prSet/>
      <dgm:spPr/>
      <dgm:t>
        <a:bodyPr/>
        <a:lstStyle/>
        <a:p>
          <a:endParaRPr lang="en-US"/>
        </a:p>
      </dgm:t>
    </dgm:pt>
    <dgm:pt modelId="{034FE1D5-99A8-40B3-803D-6C2A6BBDB102}">
      <dgm:prSet/>
      <dgm:spPr/>
      <dgm:t>
        <a:bodyPr/>
        <a:lstStyle/>
        <a:p>
          <a:r>
            <a:rPr lang="en-US"/>
            <a:t>Energy theft protection</a:t>
          </a:r>
        </a:p>
      </dgm:t>
    </dgm:pt>
    <dgm:pt modelId="{33BC2B2C-577A-4F81-BE1A-F7024365ABCA}" type="parTrans" cxnId="{6CBF65AB-D5B7-49C9-A4D6-DF0B00E4A984}">
      <dgm:prSet/>
      <dgm:spPr/>
      <dgm:t>
        <a:bodyPr/>
        <a:lstStyle/>
        <a:p>
          <a:endParaRPr lang="en-US"/>
        </a:p>
      </dgm:t>
    </dgm:pt>
    <dgm:pt modelId="{9DCFCB46-84F9-4C70-A17D-1583ED07073D}" type="sibTrans" cxnId="{6CBF65AB-D5B7-49C9-A4D6-DF0B00E4A984}">
      <dgm:prSet/>
      <dgm:spPr/>
      <dgm:t>
        <a:bodyPr/>
        <a:lstStyle/>
        <a:p>
          <a:endParaRPr lang="en-US"/>
        </a:p>
      </dgm:t>
    </dgm:pt>
    <dgm:pt modelId="{6F164842-D80B-4420-A65A-80E56122A81D}">
      <dgm:prSet/>
      <dgm:spPr/>
      <dgm:t>
        <a:bodyPr/>
        <a:lstStyle/>
        <a:p>
          <a:r>
            <a:rPr lang="en-US"/>
            <a:t>Customer insights</a:t>
          </a:r>
        </a:p>
      </dgm:t>
    </dgm:pt>
    <dgm:pt modelId="{521B9E59-4F9C-42C0-978F-D98703AAD5E4}" type="parTrans" cxnId="{DDCEBFD8-7191-43E4-BD1B-A76EDF4EA66A}">
      <dgm:prSet/>
      <dgm:spPr/>
      <dgm:t>
        <a:bodyPr/>
        <a:lstStyle/>
        <a:p>
          <a:endParaRPr lang="en-US"/>
        </a:p>
      </dgm:t>
    </dgm:pt>
    <dgm:pt modelId="{3E2E09F2-5EFA-4F01-B95A-0544B073E113}" type="sibTrans" cxnId="{DDCEBFD8-7191-43E4-BD1B-A76EDF4EA66A}">
      <dgm:prSet/>
      <dgm:spPr/>
      <dgm:t>
        <a:bodyPr/>
        <a:lstStyle/>
        <a:p>
          <a:endParaRPr lang="en-US"/>
        </a:p>
      </dgm:t>
    </dgm:pt>
    <dgm:pt modelId="{7EB936D1-2A02-DA4F-87A2-7ABCAEB0CF31}" type="pres">
      <dgm:prSet presAssocID="{8756AC57-43FF-458E-9CF5-841FD0BED955}" presName="linear" presStyleCnt="0">
        <dgm:presLayoutVars>
          <dgm:animLvl val="lvl"/>
          <dgm:resizeHandles val="exact"/>
        </dgm:presLayoutVars>
      </dgm:prSet>
      <dgm:spPr/>
    </dgm:pt>
    <dgm:pt modelId="{FD919D96-40C7-4E43-B779-61C40FFFEAB8}" type="pres">
      <dgm:prSet presAssocID="{9071100A-B9E0-4356-9156-32E1155BD0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160B79-CD90-644D-84A0-F7D5838E3EB2}" type="pres">
      <dgm:prSet presAssocID="{DAB75E5E-04E2-407C-BCBB-CC0DC9A7BCD6}" presName="spacer" presStyleCnt="0"/>
      <dgm:spPr/>
    </dgm:pt>
    <dgm:pt modelId="{AB76BF0C-E67C-8348-9244-53C2F6CF6829}" type="pres">
      <dgm:prSet presAssocID="{A0D22BA1-E655-4905-BE5F-55111180EB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203A941-42E4-DF45-B1BF-BC52989A67EA}" type="pres">
      <dgm:prSet presAssocID="{2A686B96-224F-48F5-99D3-FCE5FAF5D91C}" presName="spacer" presStyleCnt="0"/>
      <dgm:spPr/>
    </dgm:pt>
    <dgm:pt modelId="{26D3348C-F787-124E-B2A9-9F7FDB6249B3}" type="pres">
      <dgm:prSet presAssocID="{034FE1D5-99A8-40B3-803D-6C2A6BBDB1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6698BB-67E9-1042-8E6C-57D90843DEBC}" type="pres">
      <dgm:prSet presAssocID="{9DCFCB46-84F9-4C70-A17D-1583ED07073D}" presName="spacer" presStyleCnt="0"/>
      <dgm:spPr/>
    </dgm:pt>
    <dgm:pt modelId="{9379C5B7-DD2C-2F40-A8BC-9A4931165CA2}" type="pres">
      <dgm:prSet presAssocID="{6F164842-D80B-4420-A65A-80E56122A81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BD2682E-FBDD-4CE1-9D94-05D25CB0F66C}" srcId="{8756AC57-43FF-458E-9CF5-841FD0BED955}" destId="{A0D22BA1-E655-4905-BE5F-55111180EB6A}" srcOrd="1" destOrd="0" parTransId="{7E8C0CD9-37D8-4F19-8E4C-54E9C98A4CD5}" sibTransId="{2A686B96-224F-48F5-99D3-FCE5FAF5D91C}"/>
    <dgm:cxn modelId="{C83BEB53-F233-5947-8ABB-981AF3C39340}" type="presOf" srcId="{034FE1D5-99A8-40B3-803D-6C2A6BBDB102}" destId="{26D3348C-F787-124E-B2A9-9F7FDB6249B3}" srcOrd="0" destOrd="0" presId="urn:microsoft.com/office/officeart/2005/8/layout/vList2"/>
    <dgm:cxn modelId="{5810F554-9861-4464-B64C-7BD815487E8A}" srcId="{8756AC57-43FF-458E-9CF5-841FD0BED955}" destId="{9071100A-B9E0-4356-9156-32E1155BD01A}" srcOrd="0" destOrd="0" parTransId="{1311E6FF-6FD5-4EE3-BEE8-EFA56AA02310}" sibTransId="{DAB75E5E-04E2-407C-BCBB-CC0DC9A7BCD6}"/>
    <dgm:cxn modelId="{2CAA1668-161B-0741-BC87-623519E477A0}" type="presOf" srcId="{8756AC57-43FF-458E-9CF5-841FD0BED955}" destId="{7EB936D1-2A02-DA4F-87A2-7ABCAEB0CF31}" srcOrd="0" destOrd="0" presId="urn:microsoft.com/office/officeart/2005/8/layout/vList2"/>
    <dgm:cxn modelId="{19E95591-8B93-BD40-9380-035B5C2347A4}" type="presOf" srcId="{A0D22BA1-E655-4905-BE5F-55111180EB6A}" destId="{AB76BF0C-E67C-8348-9244-53C2F6CF6829}" srcOrd="0" destOrd="0" presId="urn:microsoft.com/office/officeart/2005/8/layout/vList2"/>
    <dgm:cxn modelId="{EAD6EC94-8FFC-B943-BF2E-C9CBF4A69918}" type="presOf" srcId="{9071100A-B9E0-4356-9156-32E1155BD01A}" destId="{FD919D96-40C7-4E43-B779-61C40FFFEAB8}" srcOrd="0" destOrd="0" presId="urn:microsoft.com/office/officeart/2005/8/layout/vList2"/>
    <dgm:cxn modelId="{6CBF65AB-D5B7-49C9-A4D6-DF0B00E4A984}" srcId="{8756AC57-43FF-458E-9CF5-841FD0BED955}" destId="{034FE1D5-99A8-40B3-803D-6C2A6BBDB102}" srcOrd="2" destOrd="0" parTransId="{33BC2B2C-577A-4F81-BE1A-F7024365ABCA}" sibTransId="{9DCFCB46-84F9-4C70-A17D-1583ED07073D}"/>
    <dgm:cxn modelId="{DDCEBFD8-7191-43E4-BD1B-A76EDF4EA66A}" srcId="{8756AC57-43FF-458E-9CF5-841FD0BED955}" destId="{6F164842-D80B-4420-A65A-80E56122A81D}" srcOrd="3" destOrd="0" parTransId="{521B9E59-4F9C-42C0-978F-D98703AAD5E4}" sibTransId="{3E2E09F2-5EFA-4F01-B95A-0544B073E113}"/>
    <dgm:cxn modelId="{BED847F5-21AB-544C-896F-E74DA87238E1}" type="presOf" srcId="{6F164842-D80B-4420-A65A-80E56122A81D}" destId="{9379C5B7-DD2C-2F40-A8BC-9A4931165CA2}" srcOrd="0" destOrd="0" presId="urn:microsoft.com/office/officeart/2005/8/layout/vList2"/>
    <dgm:cxn modelId="{EADBA80F-F6A9-A042-81B9-5CE4F948693E}" type="presParOf" srcId="{7EB936D1-2A02-DA4F-87A2-7ABCAEB0CF31}" destId="{FD919D96-40C7-4E43-B779-61C40FFFEAB8}" srcOrd="0" destOrd="0" presId="urn:microsoft.com/office/officeart/2005/8/layout/vList2"/>
    <dgm:cxn modelId="{6F5C6614-0D1E-0A4A-A5BE-45870E8EC45F}" type="presParOf" srcId="{7EB936D1-2A02-DA4F-87A2-7ABCAEB0CF31}" destId="{08160B79-CD90-644D-84A0-F7D5838E3EB2}" srcOrd="1" destOrd="0" presId="urn:microsoft.com/office/officeart/2005/8/layout/vList2"/>
    <dgm:cxn modelId="{E982B741-140B-4745-9820-4C408D6FFB89}" type="presParOf" srcId="{7EB936D1-2A02-DA4F-87A2-7ABCAEB0CF31}" destId="{AB76BF0C-E67C-8348-9244-53C2F6CF6829}" srcOrd="2" destOrd="0" presId="urn:microsoft.com/office/officeart/2005/8/layout/vList2"/>
    <dgm:cxn modelId="{FAF09FDA-D4DB-C54A-82FA-E409DD86A5FF}" type="presParOf" srcId="{7EB936D1-2A02-DA4F-87A2-7ABCAEB0CF31}" destId="{C203A941-42E4-DF45-B1BF-BC52989A67EA}" srcOrd="3" destOrd="0" presId="urn:microsoft.com/office/officeart/2005/8/layout/vList2"/>
    <dgm:cxn modelId="{1DEF1EDE-52CE-CD45-B34C-E164964826A3}" type="presParOf" srcId="{7EB936D1-2A02-DA4F-87A2-7ABCAEB0CF31}" destId="{26D3348C-F787-124E-B2A9-9F7FDB6249B3}" srcOrd="4" destOrd="0" presId="urn:microsoft.com/office/officeart/2005/8/layout/vList2"/>
    <dgm:cxn modelId="{3B1C3A25-7E29-4844-920E-0ED8D8EF0CFF}" type="presParOf" srcId="{7EB936D1-2A02-DA4F-87A2-7ABCAEB0CF31}" destId="{736698BB-67E9-1042-8E6C-57D90843DEBC}" srcOrd="5" destOrd="0" presId="urn:microsoft.com/office/officeart/2005/8/layout/vList2"/>
    <dgm:cxn modelId="{794E37A2-B415-4C44-B62A-C65B054F9AAC}" type="presParOf" srcId="{7EB936D1-2A02-DA4F-87A2-7ABCAEB0CF31}" destId="{9379C5B7-DD2C-2F40-A8BC-9A4931165C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8333B-2EEE-2740-91D8-00A8672FCACE}">
      <dsp:nvSpPr>
        <dsp:cNvPr id="0" name=""/>
        <dsp:cNvSpPr/>
      </dsp:nvSpPr>
      <dsp:spPr>
        <a:xfrm>
          <a:off x="5157" y="1852190"/>
          <a:ext cx="3002496" cy="12009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Identify top trends</a:t>
          </a:r>
        </a:p>
      </dsp:txBody>
      <dsp:txXfrm>
        <a:off x="605656" y="1852190"/>
        <a:ext cx="1801498" cy="1200998"/>
      </dsp:txXfrm>
    </dsp:sp>
    <dsp:sp modelId="{539541E1-2C22-944B-88A7-D44D774A44E7}">
      <dsp:nvSpPr>
        <dsp:cNvPr id="0" name=""/>
        <dsp:cNvSpPr/>
      </dsp:nvSpPr>
      <dsp:spPr>
        <a:xfrm>
          <a:off x="2707405" y="1852190"/>
          <a:ext cx="3002496" cy="12009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Explain why they are important</a:t>
          </a:r>
        </a:p>
      </dsp:txBody>
      <dsp:txXfrm>
        <a:off x="3307904" y="1852190"/>
        <a:ext cx="1801498" cy="1200998"/>
      </dsp:txXfrm>
    </dsp:sp>
    <dsp:sp modelId="{D1003668-773D-4B4E-AD81-E406BB5C9E0F}">
      <dsp:nvSpPr>
        <dsp:cNvPr id="0" name=""/>
        <dsp:cNvSpPr/>
      </dsp:nvSpPr>
      <dsp:spPr>
        <a:xfrm>
          <a:off x="5409652" y="1852190"/>
          <a:ext cx="3002496" cy="12009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Describe action items</a:t>
          </a:r>
        </a:p>
      </dsp:txBody>
      <dsp:txXfrm>
        <a:off x="6010151" y="1852190"/>
        <a:ext cx="1801498" cy="1200998"/>
      </dsp:txXfrm>
    </dsp:sp>
    <dsp:sp modelId="{0CEB9F05-AC3C-7E4B-9E49-9AD986C6E238}">
      <dsp:nvSpPr>
        <dsp:cNvPr id="0" name=""/>
        <dsp:cNvSpPr/>
      </dsp:nvSpPr>
      <dsp:spPr>
        <a:xfrm>
          <a:off x="8111899" y="1852190"/>
          <a:ext cx="3002496" cy="12009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Recap</a:t>
          </a:r>
        </a:p>
      </dsp:txBody>
      <dsp:txXfrm>
        <a:off x="8712398" y="1852190"/>
        <a:ext cx="1801498" cy="12009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E6394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86A83-A941-0748-AD6E-0D40A6E7733B}">
      <dsp:nvSpPr>
        <dsp:cNvPr id="0" name=""/>
        <dsp:cNvSpPr/>
      </dsp:nvSpPr>
      <dsp:spPr>
        <a:xfrm rot="5400000">
          <a:off x="3351282" y="-1150804"/>
          <a:ext cx="1088532" cy="366639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Detect precisely how hard they can run without burning them out</a:t>
          </a:r>
        </a:p>
      </dsp:txBody>
      <dsp:txXfrm rot="-5400000">
        <a:off x="2062349" y="191267"/>
        <a:ext cx="3613260" cy="982256"/>
      </dsp:txXfrm>
    </dsp:sp>
    <dsp:sp modelId="{961E7EC8-54C2-A648-A8DE-34895362EB9C}">
      <dsp:nvSpPr>
        <dsp:cNvPr id="0" name=""/>
        <dsp:cNvSpPr/>
      </dsp:nvSpPr>
      <dsp:spPr>
        <a:xfrm>
          <a:off x="0" y="2061"/>
          <a:ext cx="2062349" cy="13606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Wind farms</a:t>
          </a:r>
        </a:p>
      </dsp:txBody>
      <dsp:txXfrm>
        <a:off x="66422" y="68483"/>
        <a:ext cx="1929505" cy="1227822"/>
      </dsp:txXfrm>
    </dsp:sp>
    <dsp:sp modelId="{B82B350F-4DC6-924D-85F6-4091E0B54C6C}">
      <dsp:nvSpPr>
        <dsp:cNvPr id="0" name=""/>
        <dsp:cNvSpPr/>
      </dsp:nvSpPr>
      <dsp:spPr>
        <a:xfrm rot="5400000">
          <a:off x="3351282" y="277894"/>
          <a:ext cx="1088532" cy="366639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Improved operations, maintenance, and safety </a:t>
          </a:r>
        </a:p>
      </dsp:txBody>
      <dsp:txXfrm rot="-5400000">
        <a:off x="2062349" y="1619965"/>
        <a:ext cx="3613260" cy="982256"/>
      </dsp:txXfrm>
    </dsp:sp>
    <dsp:sp modelId="{F20960EE-1DED-B740-B22D-4277F91D27C5}">
      <dsp:nvSpPr>
        <dsp:cNvPr id="0" name=""/>
        <dsp:cNvSpPr/>
      </dsp:nvSpPr>
      <dsp:spPr>
        <a:xfrm>
          <a:off x="0" y="1430760"/>
          <a:ext cx="2062349" cy="13606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Shell</a:t>
          </a:r>
        </a:p>
      </dsp:txBody>
      <dsp:txXfrm>
        <a:off x="66422" y="1497182"/>
        <a:ext cx="1929505" cy="1227822"/>
      </dsp:txXfrm>
    </dsp:sp>
    <dsp:sp modelId="{B847D002-3F68-EE4A-9F5F-0BF93BE7683C}">
      <dsp:nvSpPr>
        <dsp:cNvPr id="0" name=""/>
        <dsp:cNvSpPr/>
      </dsp:nvSpPr>
      <dsp:spPr>
        <a:xfrm rot="5400000">
          <a:off x="3351282" y="1706593"/>
          <a:ext cx="1088532" cy="366639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Plans to save millions on maintenance each year by 2024</a:t>
          </a:r>
        </a:p>
      </dsp:txBody>
      <dsp:txXfrm rot="-5400000">
        <a:off x="2062349" y="3048664"/>
        <a:ext cx="3613260" cy="982256"/>
      </dsp:txXfrm>
    </dsp:sp>
    <dsp:sp modelId="{D743775F-C8F4-6C40-B3DE-DCE711BEB3E5}">
      <dsp:nvSpPr>
        <dsp:cNvPr id="0" name=""/>
        <dsp:cNvSpPr/>
      </dsp:nvSpPr>
      <dsp:spPr>
        <a:xfrm>
          <a:off x="0" y="2859460"/>
          <a:ext cx="2062349" cy="13606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Chevron</a:t>
          </a:r>
        </a:p>
      </dsp:txBody>
      <dsp:txXfrm>
        <a:off x="66422" y="2925882"/>
        <a:ext cx="1929505" cy="12278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F1089-281F-42FC-93E0-351F7D29F845}">
      <dsp:nvSpPr>
        <dsp:cNvPr id="0" name=""/>
        <dsp:cNvSpPr/>
      </dsp:nvSpPr>
      <dsp:spPr>
        <a:xfrm>
          <a:off x="650813" y="1233767"/>
          <a:ext cx="698414" cy="698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53C39-C839-46D4-9565-20B125D17645}">
      <dsp:nvSpPr>
        <dsp:cNvPr id="0" name=""/>
        <dsp:cNvSpPr/>
      </dsp:nvSpPr>
      <dsp:spPr>
        <a:xfrm>
          <a:off x="2286" y="2018994"/>
          <a:ext cx="1995468" cy="392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Identify cloud provider</a:t>
          </a:r>
          <a:endParaRPr lang="en-US" sz="1400" kern="1200"/>
        </a:p>
      </dsp:txBody>
      <dsp:txXfrm>
        <a:off x="2286" y="2018994"/>
        <a:ext cx="1995468" cy="392857"/>
      </dsp:txXfrm>
    </dsp:sp>
    <dsp:sp modelId="{A7EE9294-B3FF-4076-A805-4F81282F2133}">
      <dsp:nvSpPr>
        <dsp:cNvPr id="0" name=""/>
        <dsp:cNvSpPr/>
      </dsp:nvSpPr>
      <dsp:spPr>
        <a:xfrm>
          <a:off x="2286" y="2452230"/>
          <a:ext cx="1995468" cy="80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B175B8-D3B3-472B-985A-FCF9459E23B4}">
      <dsp:nvSpPr>
        <dsp:cNvPr id="0" name=""/>
        <dsp:cNvSpPr/>
      </dsp:nvSpPr>
      <dsp:spPr>
        <a:xfrm>
          <a:off x="2995489" y="1233767"/>
          <a:ext cx="698414" cy="698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F46E6-476B-441E-BD8D-C9E2074AFFDB}">
      <dsp:nvSpPr>
        <dsp:cNvPr id="0" name=""/>
        <dsp:cNvSpPr/>
      </dsp:nvSpPr>
      <dsp:spPr>
        <a:xfrm>
          <a:off x="2346962" y="2018994"/>
          <a:ext cx="1995468" cy="392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Create migration strategy</a:t>
          </a:r>
          <a:endParaRPr lang="en-US" sz="1400" kern="1200"/>
        </a:p>
      </dsp:txBody>
      <dsp:txXfrm>
        <a:off x="2346962" y="2018994"/>
        <a:ext cx="1995468" cy="392857"/>
      </dsp:txXfrm>
    </dsp:sp>
    <dsp:sp modelId="{753EEF14-5C33-4203-AEB7-366ABE52C87D}">
      <dsp:nvSpPr>
        <dsp:cNvPr id="0" name=""/>
        <dsp:cNvSpPr/>
      </dsp:nvSpPr>
      <dsp:spPr>
        <a:xfrm>
          <a:off x="2346962" y="2452230"/>
          <a:ext cx="1995468" cy="80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Identify topology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Identify cloud needs</a:t>
          </a:r>
          <a:endParaRPr lang="en-US" sz="1100" kern="1200"/>
        </a:p>
      </dsp:txBody>
      <dsp:txXfrm>
        <a:off x="2346962" y="2452230"/>
        <a:ext cx="1995468" cy="800430"/>
      </dsp:txXfrm>
    </dsp:sp>
    <dsp:sp modelId="{ED907D9F-1B55-414A-A2A8-CA7DB1D158FC}">
      <dsp:nvSpPr>
        <dsp:cNvPr id="0" name=""/>
        <dsp:cNvSpPr/>
      </dsp:nvSpPr>
      <dsp:spPr>
        <a:xfrm>
          <a:off x="5340165" y="1233767"/>
          <a:ext cx="698414" cy="698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18273-CC6B-4A96-876D-DF1A85A5828B}">
      <dsp:nvSpPr>
        <dsp:cNvPr id="0" name=""/>
        <dsp:cNvSpPr/>
      </dsp:nvSpPr>
      <dsp:spPr>
        <a:xfrm>
          <a:off x="4691638" y="2018994"/>
          <a:ext cx="1995468" cy="392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Migrate one logical piece at a time</a:t>
          </a:r>
          <a:endParaRPr lang="en-US" sz="1400" kern="1200"/>
        </a:p>
      </dsp:txBody>
      <dsp:txXfrm>
        <a:off x="4691638" y="2018994"/>
        <a:ext cx="1995468" cy="392857"/>
      </dsp:txXfrm>
    </dsp:sp>
    <dsp:sp modelId="{23C30042-D34F-4747-A058-813CAF8BAF90}">
      <dsp:nvSpPr>
        <dsp:cNvPr id="0" name=""/>
        <dsp:cNvSpPr/>
      </dsp:nvSpPr>
      <dsp:spPr>
        <a:xfrm>
          <a:off x="4691638" y="2452230"/>
          <a:ext cx="1995468" cy="80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24265-E135-4640-A764-248FDE244EF4}">
      <dsp:nvSpPr>
        <dsp:cNvPr id="0" name=""/>
        <dsp:cNvSpPr/>
      </dsp:nvSpPr>
      <dsp:spPr>
        <a:xfrm>
          <a:off x="7684841" y="1233767"/>
          <a:ext cx="698414" cy="698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75A01-C0E8-44B9-A082-A02A61AC02E6}">
      <dsp:nvSpPr>
        <dsp:cNvPr id="0" name=""/>
        <dsp:cNvSpPr/>
      </dsp:nvSpPr>
      <dsp:spPr>
        <a:xfrm>
          <a:off x="7036313" y="2018994"/>
          <a:ext cx="1995468" cy="392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Maintain and monitor</a:t>
          </a:r>
          <a:endParaRPr lang="en-US" sz="1400" kern="1200"/>
        </a:p>
      </dsp:txBody>
      <dsp:txXfrm>
        <a:off x="7036313" y="2018994"/>
        <a:ext cx="1995468" cy="392857"/>
      </dsp:txXfrm>
    </dsp:sp>
    <dsp:sp modelId="{CC597380-6818-4FDA-9277-2E8F11B4D6ED}">
      <dsp:nvSpPr>
        <dsp:cNvPr id="0" name=""/>
        <dsp:cNvSpPr/>
      </dsp:nvSpPr>
      <dsp:spPr>
        <a:xfrm>
          <a:off x="7036313" y="2452230"/>
          <a:ext cx="1995468" cy="80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1CDCB-86F9-4B22-832D-A8C3FF647116}">
      <dsp:nvSpPr>
        <dsp:cNvPr id="0" name=""/>
        <dsp:cNvSpPr/>
      </dsp:nvSpPr>
      <dsp:spPr>
        <a:xfrm>
          <a:off x="108430" y="514051"/>
          <a:ext cx="729706" cy="72970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0C430-D545-432F-AD0A-975328848ED9}">
      <dsp:nvSpPr>
        <dsp:cNvPr id="0" name=""/>
        <dsp:cNvSpPr/>
      </dsp:nvSpPr>
      <dsp:spPr>
        <a:xfrm>
          <a:off x="261668" y="667289"/>
          <a:ext cx="423229" cy="4232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07F45-DE60-4097-BE8C-69BECE6506D5}">
      <dsp:nvSpPr>
        <dsp:cNvPr id="0" name=""/>
        <dsp:cNvSpPr/>
      </dsp:nvSpPr>
      <dsp:spPr>
        <a:xfrm>
          <a:off x="994501" y="514051"/>
          <a:ext cx="1720021" cy="7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Scout IoT manufacturers that are security minded</a:t>
          </a:r>
          <a:endParaRPr lang="en-US" sz="1400" kern="1200"/>
        </a:p>
      </dsp:txBody>
      <dsp:txXfrm>
        <a:off x="994501" y="514051"/>
        <a:ext cx="1720021" cy="729706"/>
      </dsp:txXfrm>
    </dsp:sp>
    <dsp:sp modelId="{4762BA08-A259-447D-BBB3-61F200C5AC03}">
      <dsp:nvSpPr>
        <dsp:cNvPr id="0" name=""/>
        <dsp:cNvSpPr/>
      </dsp:nvSpPr>
      <dsp:spPr>
        <a:xfrm>
          <a:off x="3014224" y="514051"/>
          <a:ext cx="729706" cy="72970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EA84A-832C-4DA0-A279-402EE41D4013}">
      <dsp:nvSpPr>
        <dsp:cNvPr id="0" name=""/>
        <dsp:cNvSpPr/>
      </dsp:nvSpPr>
      <dsp:spPr>
        <a:xfrm>
          <a:off x="3167462" y="667289"/>
          <a:ext cx="423229" cy="4232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D3593-D2FA-4802-B776-19D0DF1BE185}">
      <dsp:nvSpPr>
        <dsp:cNvPr id="0" name=""/>
        <dsp:cNvSpPr/>
      </dsp:nvSpPr>
      <dsp:spPr>
        <a:xfrm>
          <a:off x="3900296" y="514051"/>
          <a:ext cx="1720021" cy="7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Identify Smart Grid and Smart Meter locations</a:t>
          </a:r>
          <a:endParaRPr lang="en-US" sz="1400" kern="1200"/>
        </a:p>
      </dsp:txBody>
      <dsp:txXfrm>
        <a:off x="3900296" y="514051"/>
        <a:ext cx="1720021" cy="729706"/>
      </dsp:txXfrm>
    </dsp:sp>
    <dsp:sp modelId="{F5D14212-AB33-4E0E-BD09-5D572084CC8D}">
      <dsp:nvSpPr>
        <dsp:cNvPr id="0" name=""/>
        <dsp:cNvSpPr/>
      </dsp:nvSpPr>
      <dsp:spPr>
        <a:xfrm>
          <a:off x="108430" y="2072435"/>
          <a:ext cx="729706" cy="72970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ED675-D2D0-4B1D-A589-3C66ADE685D8}">
      <dsp:nvSpPr>
        <dsp:cNvPr id="0" name=""/>
        <dsp:cNvSpPr/>
      </dsp:nvSpPr>
      <dsp:spPr>
        <a:xfrm>
          <a:off x="261668" y="2225673"/>
          <a:ext cx="423229" cy="4232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C2530-8067-45C6-9D8B-9EDB39FD7E56}">
      <dsp:nvSpPr>
        <dsp:cNvPr id="0" name=""/>
        <dsp:cNvSpPr/>
      </dsp:nvSpPr>
      <dsp:spPr>
        <a:xfrm>
          <a:off x="994501" y="2072435"/>
          <a:ext cx="1720021" cy="7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Install Smart Grids/Meters</a:t>
          </a:r>
          <a:endParaRPr lang="en-US" sz="1400" kern="1200"/>
        </a:p>
      </dsp:txBody>
      <dsp:txXfrm>
        <a:off x="994501" y="2072435"/>
        <a:ext cx="1720021" cy="729706"/>
      </dsp:txXfrm>
    </dsp:sp>
    <dsp:sp modelId="{168EEE27-4057-4E20-9FB4-A2607FB3B518}">
      <dsp:nvSpPr>
        <dsp:cNvPr id="0" name=""/>
        <dsp:cNvSpPr/>
      </dsp:nvSpPr>
      <dsp:spPr>
        <a:xfrm>
          <a:off x="3014224" y="2072435"/>
          <a:ext cx="729706" cy="72970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D85A36-3F82-4649-BEBD-EF0456F773DC}">
      <dsp:nvSpPr>
        <dsp:cNvPr id="0" name=""/>
        <dsp:cNvSpPr/>
      </dsp:nvSpPr>
      <dsp:spPr>
        <a:xfrm>
          <a:off x="3167462" y="2225673"/>
          <a:ext cx="423229" cy="4232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95EDC-E51A-4D60-9268-07AC8A1EA1ED}">
      <dsp:nvSpPr>
        <dsp:cNvPr id="0" name=""/>
        <dsp:cNvSpPr/>
      </dsp:nvSpPr>
      <dsp:spPr>
        <a:xfrm>
          <a:off x="3900296" y="2072435"/>
          <a:ext cx="1720021" cy="7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Ensure data is being sent to the cloud</a:t>
          </a:r>
          <a:endParaRPr lang="en-US" sz="1400" kern="1200"/>
        </a:p>
      </dsp:txBody>
      <dsp:txXfrm>
        <a:off x="3900296" y="2072435"/>
        <a:ext cx="1720021" cy="729706"/>
      </dsp:txXfrm>
    </dsp:sp>
    <dsp:sp modelId="{AA6FE7BB-2689-4B72-8FF5-2DBE877CAF0F}">
      <dsp:nvSpPr>
        <dsp:cNvPr id="0" name=""/>
        <dsp:cNvSpPr/>
      </dsp:nvSpPr>
      <dsp:spPr>
        <a:xfrm>
          <a:off x="108430" y="3630819"/>
          <a:ext cx="729706" cy="72970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E53E5-912B-4EA1-948E-A9D9AB5C72E2}">
      <dsp:nvSpPr>
        <dsp:cNvPr id="0" name=""/>
        <dsp:cNvSpPr/>
      </dsp:nvSpPr>
      <dsp:spPr>
        <a:xfrm>
          <a:off x="261668" y="3784057"/>
          <a:ext cx="423229" cy="42322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DC1F-3049-4772-BCF0-69849182D31C}">
      <dsp:nvSpPr>
        <dsp:cNvPr id="0" name=""/>
        <dsp:cNvSpPr/>
      </dsp:nvSpPr>
      <dsp:spPr>
        <a:xfrm>
          <a:off x="994501" y="3630819"/>
          <a:ext cx="1720021" cy="7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Monitor/Maintain</a:t>
          </a:r>
          <a:endParaRPr lang="en-US" sz="1400" kern="1200"/>
        </a:p>
      </dsp:txBody>
      <dsp:txXfrm>
        <a:off x="994501" y="3630819"/>
        <a:ext cx="1720021" cy="7297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8AA1C-3B6D-4850-8587-D3CFD3202716}">
      <dsp:nvSpPr>
        <dsp:cNvPr id="0" name=""/>
        <dsp:cNvSpPr/>
      </dsp:nvSpPr>
      <dsp:spPr>
        <a:xfrm>
          <a:off x="0" y="2023"/>
          <a:ext cx="5728748" cy="10253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00C61-21DD-4266-8DB0-FD44D7630673}">
      <dsp:nvSpPr>
        <dsp:cNvPr id="0" name=""/>
        <dsp:cNvSpPr/>
      </dsp:nvSpPr>
      <dsp:spPr>
        <a:xfrm>
          <a:off x="310175" y="232732"/>
          <a:ext cx="563956" cy="563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77666-62F2-4AD1-BCDB-B16FCF6E6662}">
      <dsp:nvSpPr>
        <dsp:cNvPr id="0" name=""/>
        <dsp:cNvSpPr/>
      </dsp:nvSpPr>
      <dsp:spPr>
        <a:xfrm>
          <a:off x="1184307" y="2023"/>
          <a:ext cx="4544440" cy="1025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19" tIns="108519" rIns="108519" bIns="10851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Determine stakeholder objectives</a:t>
          </a:r>
          <a:endParaRPr lang="en-US" sz="2200" kern="1200"/>
        </a:p>
      </dsp:txBody>
      <dsp:txXfrm>
        <a:off x="1184307" y="2023"/>
        <a:ext cx="4544440" cy="1025374"/>
      </dsp:txXfrm>
    </dsp:sp>
    <dsp:sp modelId="{26488EFF-B80C-4544-AD5C-F086A9110EAE}">
      <dsp:nvSpPr>
        <dsp:cNvPr id="0" name=""/>
        <dsp:cNvSpPr/>
      </dsp:nvSpPr>
      <dsp:spPr>
        <a:xfrm>
          <a:off x="0" y="1283741"/>
          <a:ext cx="5728748" cy="10253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0D1EB-B814-478D-994E-6F92E2930C4B}">
      <dsp:nvSpPr>
        <dsp:cNvPr id="0" name=""/>
        <dsp:cNvSpPr/>
      </dsp:nvSpPr>
      <dsp:spPr>
        <a:xfrm>
          <a:off x="310175" y="1514451"/>
          <a:ext cx="563956" cy="563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F9A64-6FA8-44EE-ACF1-DD71E4C26657}">
      <dsp:nvSpPr>
        <dsp:cNvPr id="0" name=""/>
        <dsp:cNvSpPr/>
      </dsp:nvSpPr>
      <dsp:spPr>
        <a:xfrm>
          <a:off x="1184307" y="1283741"/>
          <a:ext cx="4544440" cy="1025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19" tIns="108519" rIns="108519" bIns="10851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Identify your key performance indicators (KPI)</a:t>
          </a:r>
          <a:endParaRPr lang="en-US" sz="2200" kern="1200"/>
        </a:p>
      </dsp:txBody>
      <dsp:txXfrm>
        <a:off x="1184307" y="1283741"/>
        <a:ext cx="4544440" cy="1025374"/>
      </dsp:txXfrm>
    </dsp:sp>
    <dsp:sp modelId="{C93EACDE-B2D5-482C-839F-B5036D5A1DDA}">
      <dsp:nvSpPr>
        <dsp:cNvPr id="0" name=""/>
        <dsp:cNvSpPr/>
      </dsp:nvSpPr>
      <dsp:spPr>
        <a:xfrm>
          <a:off x="0" y="2565460"/>
          <a:ext cx="5728748" cy="10253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08E68-8D04-494C-867F-6C0E2B5DBB9F}">
      <dsp:nvSpPr>
        <dsp:cNvPr id="0" name=""/>
        <dsp:cNvSpPr/>
      </dsp:nvSpPr>
      <dsp:spPr>
        <a:xfrm>
          <a:off x="310175" y="2796169"/>
          <a:ext cx="563956" cy="563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5AE49-6729-41AE-9AEF-8F699DBB7042}">
      <dsp:nvSpPr>
        <dsp:cNvPr id="0" name=""/>
        <dsp:cNvSpPr/>
      </dsp:nvSpPr>
      <dsp:spPr>
        <a:xfrm>
          <a:off x="1184307" y="2565460"/>
          <a:ext cx="4544440" cy="1025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19" tIns="108519" rIns="108519" bIns="10851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Identify the technologies and reporting tools</a:t>
          </a:r>
          <a:endParaRPr lang="en-US" sz="2200" kern="1200"/>
        </a:p>
      </dsp:txBody>
      <dsp:txXfrm>
        <a:off x="1184307" y="2565460"/>
        <a:ext cx="4544440" cy="1025374"/>
      </dsp:txXfrm>
    </dsp:sp>
    <dsp:sp modelId="{F2BBF3F6-7121-41DA-BAF4-7D9DE0BEFCD5}">
      <dsp:nvSpPr>
        <dsp:cNvPr id="0" name=""/>
        <dsp:cNvSpPr/>
      </dsp:nvSpPr>
      <dsp:spPr>
        <a:xfrm>
          <a:off x="0" y="3847178"/>
          <a:ext cx="5728748" cy="10253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92CF2-89DE-494D-9543-1CC5ECA0AF7A}">
      <dsp:nvSpPr>
        <dsp:cNvPr id="0" name=""/>
        <dsp:cNvSpPr/>
      </dsp:nvSpPr>
      <dsp:spPr>
        <a:xfrm>
          <a:off x="310175" y="4077888"/>
          <a:ext cx="563956" cy="563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B2E42-9A39-455D-8EB7-387495594FEC}">
      <dsp:nvSpPr>
        <dsp:cNvPr id="0" name=""/>
        <dsp:cNvSpPr/>
      </dsp:nvSpPr>
      <dsp:spPr>
        <a:xfrm>
          <a:off x="1184307" y="3847178"/>
          <a:ext cx="4544440" cy="1025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19" tIns="108519" rIns="108519" bIns="10851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Implement a phased approach</a:t>
          </a:r>
          <a:endParaRPr lang="en-US" sz="2200" kern="1200"/>
        </a:p>
      </dsp:txBody>
      <dsp:txXfrm>
        <a:off x="1184307" y="3847178"/>
        <a:ext cx="4544440" cy="10253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39E8A-301F-4ADD-A0C5-72EF3FA17F39}">
      <dsp:nvSpPr>
        <dsp:cNvPr id="0" name=""/>
        <dsp:cNvSpPr/>
      </dsp:nvSpPr>
      <dsp:spPr>
        <a:xfrm>
          <a:off x="795534" y="1163214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D7360-F73F-40C3-A55B-FF0062A076F9}">
      <dsp:nvSpPr>
        <dsp:cNvPr id="0" name=""/>
        <dsp:cNvSpPr/>
      </dsp:nvSpPr>
      <dsp:spPr>
        <a:xfrm>
          <a:off x="1029534" y="139721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03240-7576-4ABA-89ED-CC0572C8775B}">
      <dsp:nvSpPr>
        <dsp:cNvPr id="0" name=""/>
        <dsp:cNvSpPr/>
      </dsp:nvSpPr>
      <dsp:spPr>
        <a:xfrm>
          <a:off x="444534" y="26032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Identify the problem(s) that need solved</a:t>
          </a:r>
          <a:endParaRPr lang="en-US" sz="1600" kern="1200"/>
        </a:p>
      </dsp:txBody>
      <dsp:txXfrm>
        <a:off x="444534" y="2603214"/>
        <a:ext cx="1800000" cy="720000"/>
      </dsp:txXfrm>
    </dsp:sp>
    <dsp:sp modelId="{4861E1D0-EBF4-4931-A6BA-6CEB45C844C6}">
      <dsp:nvSpPr>
        <dsp:cNvPr id="0" name=""/>
        <dsp:cNvSpPr/>
      </dsp:nvSpPr>
      <dsp:spPr>
        <a:xfrm>
          <a:off x="2910534" y="1163214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72A76-2D80-4ABF-997D-B145A621186E}">
      <dsp:nvSpPr>
        <dsp:cNvPr id="0" name=""/>
        <dsp:cNvSpPr/>
      </dsp:nvSpPr>
      <dsp:spPr>
        <a:xfrm>
          <a:off x="3144534" y="139721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D0DB4-F226-49F1-A2F6-888737D58C58}">
      <dsp:nvSpPr>
        <dsp:cNvPr id="0" name=""/>
        <dsp:cNvSpPr/>
      </dsp:nvSpPr>
      <dsp:spPr>
        <a:xfrm>
          <a:off x="2559534" y="26032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Formulate team of experts and internal staff</a:t>
          </a:r>
          <a:endParaRPr lang="en-US" sz="1600" kern="1200"/>
        </a:p>
      </dsp:txBody>
      <dsp:txXfrm>
        <a:off x="2559534" y="2603214"/>
        <a:ext cx="1800000" cy="720000"/>
      </dsp:txXfrm>
    </dsp:sp>
    <dsp:sp modelId="{CE88730E-FC0B-4835-B41A-0A97F64D89FE}">
      <dsp:nvSpPr>
        <dsp:cNvPr id="0" name=""/>
        <dsp:cNvSpPr/>
      </dsp:nvSpPr>
      <dsp:spPr>
        <a:xfrm>
          <a:off x="5025534" y="1163214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E6551-8B10-4622-A467-CD4F1CED41D9}">
      <dsp:nvSpPr>
        <dsp:cNvPr id="0" name=""/>
        <dsp:cNvSpPr/>
      </dsp:nvSpPr>
      <dsp:spPr>
        <a:xfrm>
          <a:off x="5259534" y="139721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91504-50F5-49CA-81D6-F12C024662D7}">
      <dsp:nvSpPr>
        <dsp:cNvPr id="0" name=""/>
        <dsp:cNvSpPr/>
      </dsp:nvSpPr>
      <dsp:spPr>
        <a:xfrm>
          <a:off x="4674534" y="26032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Consider ethics policy</a:t>
          </a:r>
          <a:endParaRPr lang="en-US" sz="1600" kern="1200"/>
        </a:p>
      </dsp:txBody>
      <dsp:txXfrm>
        <a:off x="4674534" y="2603214"/>
        <a:ext cx="1800000" cy="720000"/>
      </dsp:txXfrm>
    </dsp:sp>
    <dsp:sp modelId="{2CD8BF4B-8547-43FB-8DC3-0719B1E6A593}">
      <dsp:nvSpPr>
        <dsp:cNvPr id="0" name=""/>
        <dsp:cNvSpPr/>
      </dsp:nvSpPr>
      <dsp:spPr>
        <a:xfrm>
          <a:off x="7140534" y="1163214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19E8-FF5A-489F-8DD7-99E7BC8A543E}">
      <dsp:nvSpPr>
        <dsp:cNvPr id="0" name=""/>
        <dsp:cNvSpPr/>
      </dsp:nvSpPr>
      <dsp:spPr>
        <a:xfrm>
          <a:off x="7374534" y="139721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05B01-06D9-48EF-9D85-A06DC1DDCE41}">
      <dsp:nvSpPr>
        <dsp:cNvPr id="0" name=""/>
        <dsp:cNvSpPr/>
      </dsp:nvSpPr>
      <dsp:spPr>
        <a:xfrm>
          <a:off x="6789534" y="260321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/>
            <a:t>Start small and expand</a:t>
          </a:r>
          <a:endParaRPr lang="en-US" sz="1600" kern="1200"/>
        </a:p>
      </dsp:txBody>
      <dsp:txXfrm>
        <a:off x="6789534" y="2603214"/>
        <a:ext cx="1800000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93F08-C5B6-8D45-8244-DF1368E4ACB5}">
      <dsp:nvSpPr>
        <dsp:cNvPr id="0" name=""/>
        <dsp:cNvSpPr/>
      </dsp:nvSpPr>
      <dsp:spPr>
        <a:xfrm>
          <a:off x="0" y="4185569"/>
          <a:ext cx="1432187" cy="6866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857" tIns="170688" rIns="101857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</a:t>
          </a:r>
        </a:p>
      </dsp:txBody>
      <dsp:txXfrm>
        <a:off x="0" y="4185569"/>
        <a:ext cx="1432187" cy="686677"/>
      </dsp:txXfrm>
    </dsp:sp>
    <dsp:sp modelId="{3952E85A-4439-EF41-8C80-DD760F5C6C18}">
      <dsp:nvSpPr>
        <dsp:cNvPr id="0" name=""/>
        <dsp:cNvSpPr/>
      </dsp:nvSpPr>
      <dsp:spPr>
        <a:xfrm>
          <a:off x="1432186" y="4185569"/>
          <a:ext cx="4296561" cy="6866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5" tIns="165100" rIns="87155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Start small and grow</a:t>
          </a:r>
        </a:p>
      </dsp:txBody>
      <dsp:txXfrm>
        <a:off x="1432186" y="4185569"/>
        <a:ext cx="4296561" cy="686677"/>
      </dsp:txXfrm>
    </dsp:sp>
    <dsp:sp modelId="{1C97F4AE-A211-4C41-B338-CC54C6846BD2}">
      <dsp:nvSpPr>
        <dsp:cNvPr id="0" name=""/>
        <dsp:cNvSpPr/>
      </dsp:nvSpPr>
      <dsp:spPr>
        <a:xfrm rot="10800000">
          <a:off x="0" y="3139759"/>
          <a:ext cx="1432187" cy="10561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857" tIns="170688" rIns="101857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Define</a:t>
          </a:r>
        </a:p>
      </dsp:txBody>
      <dsp:txXfrm rot="-10800000">
        <a:off x="0" y="3139759"/>
        <a:ext cx="1432187" cy="686471"/>
      </dsp:txXfrm>
    </dsp:sp>
    <dsp:sp modelId="{7660BA6F-8909-8C44-91E3-428C29C95AB5}">
      <dsp:nvSpPr>
        <dsp:cNvPr id="0" name=""/>
        <dsp:cNvSpPr/>
      </dsp:nvSpPr>
      <dsp:spPr>
        <a:xfrm>
          <a:off x="1432186" y="3139759"/>
          <a:ext cx="4296561" cy="6864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5" tIns="165100" rIns="87155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Define how to interact with the physical asset</a:t>
          </a:r>
        </a:p>
      </dsp:txBody>
      <dsp:txXfrm>
        <a:off x="1432186" y="3139759"/>
        <a:ext cx="4296561" cy="686471"/>
      </dsp:txXfrm>
    </dsp:sp>
    <dsp:sp modelId="{EC448CFA-A4CD-2C46-8CF9-FC181B7B16EB}">
      <dsp:nvSpPr>
        <dsp:cNvPr id="0" name=""/>
        <dsp:cNvSpPr/>
      </dsp:nvSpPr>
      <dsp:spPr>
        <a:xfrm rot="10800000">
          <a:off x="0" y="2093949"/>
          <a:ext cx="1432187" cy="10561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857" tIns="170688" rIns="101857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Seek</a:t>
          </a:r>
        </a:p>
      </dsp:txBody>
      <dsp:txXfrm rot="-10800000">
        <a:off x="0" y="2093949"/>
        <a:ext cx="1432187" cy="686471"/>
      </dsp:txXfrm>
    </dsp:sp>
    <dsp:sp modelId="{65B336DC-BA51-974E-9E32-6257DD1B0FEE}">
      <dsp:nvSpPr>
        <dsp:cNvPr id="0" name=""/>
        <dsp:cNvSpPr/>
      </dsp:nvSpPr>
      <dsp:spPr>
        <a:xfrm>
          <a:off x="1432186" y="2093949"/>
          <a:ext cx="4296561" cy="6864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5" tIns="165100" rIns="87155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Seek experts to help</a:t>
          </a:r>
        </a:p>
      </dsp:txBody>
      <dsp:txXfrm>
        <a:off x="1432186" y="2093949"/>
        <a:ext cx="4296561" cy="686471"/>
      </dsp:txXfrm>
    </dsp:sp>
    <dsp:sp modelId="{88B44F38-7138-0F48-A9B1-C3E36B6F0722}">
      <dsp:nvSpPr>
        <dsp:cNvPr id="0" name=""/>
        <dsp:cNvSpPr/>
      </dsp:nvSpPr>
      <dsp:spPr>
        <a:xfrm rot="10800000">
          <a:off x="0" y="1048139"/>
          <a:ext cx="1432187" cy="10561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857" tIns="170688" rIns="101857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</a:t>
          </a:r>
        </a:p>
      </dsp:txBody>
      <dsp:txXfrm rot="-10800000">
        <a:off x="0" y="1048139"/>
        <a:ext cx="1432187" cy="686471"/>
      </dsp:txXfrm>
    </dsp:sp>
    <dsp:sp modelId="{26D5AB9B-FD99-6D4D-98B1-6F32CD43FB4A}">
      <dsp:nvSpPr>
        <dsp:cNvPr id="0" name=""/>
        <dsp:cNvSpPr/>
      </dsp:nvSpPr>
      <dsp:spPr>
        <a:xfrm>
          <a:off x="1432186" y="1048139"/>
          <a:ext cx="4296561" cy="6864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5" tIns="165100" rIns="87155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physical assets to create digital twins from</a:t>
          </a:r>
        </a:p>
      </dsp:txBody>
      <dsp:txXfrm>
        <a:off x="1432186" y="1048139"/>
        <a:ext cx="4296561" cy="686471"/>
      </dsp:txXfrm>
    </dsp:sp>
    <dsp:sp modelId="{B37C3EC8-ECE7-4942-8825-85DF1AF4C3B4}">
      <dsp:nvSpPr>
        <dsp:cNvPr id="0" name=""/>
        <dsp:cNvSpPr/>
      </dsp:nvSpPr>
      <dsp:spPr>
        <a:xfrm rot="10800000">
          <a:off x="0" y="2330"/>
          <a:ext cx="1432187" cy="10561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857" tIns="170688" rIns="101857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Ensure</a:t>
          </a:r>
        </a:p>
      </dsp:txBody>
      <dsp:txXfrm rot="-10800000">
        <a:off x="0" y="2330"/>
        <a:ext cx="1432187" cy="686471"/>
      </dsp:txXfrm>
    </dsp:sp>
    <dsp:sp modelId="{66AA68C4-20BB-5444-9791-BE04038E7F19}">
      <dsp:nvSpPr>
        <dsp:cNvPr id="0" name=""/>
        <dsp:cNvSpPr/>
      </dsp:nvSpPr>
      <dsp:spPr>
        <a:xfrm>
          <a:off x="1432186" y="2330"/>
          <a:ext cx="4296561" cy="6864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55" tIns="165100" rIns="87155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Ensure IoT security is sound</a:t>
          </a:r>
        </a:p>
      </dsp:txBody>
      <dsp:txXfrm>
        <a:off x="1432186" y="2330"/>
        <a:ext cx="4296561" cy="686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E6394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37EFD-2FDE-4AC1-8816-BFBC1E00D46D}">
      <dsp:nvSpPr>
        <dsp:cNvPr id="0" name=""/>
        <dsp:cNvSpPr/>
      </dsp:nvSpPr>
      <dsp:spPr>
        <a:xfrm>
          <a:off x="472612" y="479214"/>
          <a:ext cx="768867" cy="768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9EB1A-01F3-4575-8834-721A7B92B419}">
      <dsp:nvSpPr>
        <dsp:cNvPr id="0" name=""/>
        <dsp:cNvSpPr/>
      </dsp:nvSpPr>
      <dsp:spPr>
        <a:xfrm>
          <a:off x="2749" y="1540594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Reduces IT operational costs by</a:t>
          </a:r>
        </a:p>
      </dsp:txBody>
      <dsp:txXfrm>
        <a:off x="2749" y="1540594"/>
        <a:ext cx="1708593" cy="683437"/>
      </dsp:txXfrm>
    </dsp:sp>
    <dsp:sp modelId="{C89B6C9F-1CAC-4EBD-94E1-F7E9BD8452EB}">
      <dsp:nvSpPr>
        <dsp:cNvPr id="0" name=""/>
        <dsp:cNvSpPr/>
      </dsp:nvSpPr>
      <dsp:spPr>
        <a:xfrm>
          <a:off x="2480210" y="479214"/>
          <a:ext cx="768867" cy="768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04830-BE77-4CF3-8CFE-A5B1C1EA3EA5}">
      <dsp:nvSpPr>
        <dsp:cNvPr id="0" name=""/>
        <dsp:cNvSpPr/>
      </dsp:nvSpPr>
      <dsp:spPr>
        <a:xfrm>
          <a:off x="2010347" y="1540594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physical servers</a:t>
          </a:r>
        </a:p>
      </dsp:txBody>
      <dsp:txXfrm>
        <a:off x="2010347" y="1540594"/>
        <a:ext cx="1708593" cy="683437"/>
      </dsp:txXfrm>
    </dsp:sp>
    <dsp:sp modelId="{3B6EB510-BD32-4B67-98E0-14DB644D0062}">
      <dsp:nvSpPr>
        <dsp:cNvPr id="0" name=""/>
        <dsp:cNvSpPr/>
      </dsp:nvSpPr>
      <dsp:spPr>
        <a:xfrm>
          <a:off x="4487808" y="479214"/>
          <a:ext cx="768867" cy="768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AFAC2-D228-4AFC-BB75-33813669B941}">
      <dsp:nvSpPr>
        <dsp:cNvPr id="0" name=""/>
        <dsp:cNvSpPr/>
      </dsp:nvSpPr>
      <dsp:spPr>
        <a:xfrm>
          <a:off x="4017944" y="1540594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Always up-to-date</a:t>
          </a:r>
        </a:p>
      </dsp:txBody>
      <dsp:txXfrm>
        <a:off x="4017944" y="1540594"/>
        <a:ext cx="1708593" cy="683437"/>
      </dsp:txXfrm>
    </dsp:sp>
    <dsp:sp modelId="{93246572-5C40-43FE-B9E0-E1ACF7F4D81C}">
      <dsp:nvSpPr>
        <dsp:cNvPr id="0" name=""/>
        <dsp:cNvSpPr/>
      </dsp:nvSpPr>
      <dsp:spPr>
        <a:xfrm>
          <a:off x="472612" y="2651180"/>
          <a:ext cx="768867" cy="7688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43AF5-B855-482E-8791-C8CB4B09E97A}">
      <dsp:nvSpPr>
        <dsp:cNvPr id="0" name=""/>
        <dsp:cNvSpPr/>
      </dsp:nvSpPr>
      <dsp:spPr>
        <a:xfrm>
          <a:off x="2749" y="3712560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 availability</a:t>
          </a:r>
        </a:p>
      </dsp:txBody>
      <dsp:txXfrm>
        <a:off x="2749" y="3712560"/>
        <a:ext cx="1708593" cy="683437"/>
      </dsp:txXfrm>
    </dsp:sp>
    <dsp:sp modelId="{7E4B8AFD-CC17-40F4-B4DA-AFBFF833F3DD}">
      <dsp:nvSpPr>
        <dsp:cNvPr id="0" name=""/>
        <dsp:cNvSpPr/>
      </dsp:nvSpPr>
      <dsp:spPr>
        <a:xfrm>
          <a:off x="2480210" y="2651180"/>
          <a:ext cx="768867" cy="7688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81E-DAF9-4F28-9E3E-A43D6C6D7A74}">
      <dsp:nvSpPr>
        <dsp:cNvPr id="0" name=""/>
        <dsp:cNvSpPr/>
      </dsp:nvSpPr>
      <dsp:spPr>
        <a:xfrm>
          <a:off x="2010347" y="3712560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Easy performance scaling (up/out)</a:t>
          </a:r>
        </a:p>
      </dsp:txBody>
      <dsp:txXfrm>
        <a:off x="2010347" y="3712560"/>
        <a:ext cx="1708593" cy="683437"/>
      </dsp:txXfrm>
    </dsp:sp>
    <dsp:sp modelId="{53D26C2E-E8DB-47B9-9024-EF5AACE6A138}">
      <dsp:nvSpPr>
        <dsp:cNvPr id="0" name=""/>
        <dsp:cNvSpPr/>
      </dsp:nvSpPr>
      <dsp:spPr>
        <a:xfrm>
          <a:off x="4487808" y="2651180"/>
          <a:ext cx="768867" cy="7688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0C617-7109-4841-AD49-083ACD709B68}">
      <dsp:nvSpPr>
        <dsp:cNvPr id="0" name=""/>
        <dsp:cNvSpPr/>
      </dsp:nvSpPr>
      <dsp:spPr>
        <a:xfrm>
          <a:off x="4017944" y="3712560"/>
          <a:ext cx="1708593" cy="683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Easily expand geographically</a:t>
          </a:r>
        </a:p>
      </dsp:txBody>
      <dsp:txXfrm>
        <a:off x="4017944" y="3712560"/>
        <a:ext cx="1708593" cy="6834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E6394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E6394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55AE4-46C9-4444-B15A-1DEF4607D29A}">
      <dsp:nvSpPr>
        <dsp:cNvPr id="0" name=""/>
        <dsp:cNvSpPr/>
      </dsp:nvSpPr>
      <dsp:spPr>
        <a:xfrm>
          <a:off x="0" y="3808"/>
          <a:ext cx="5728748" cy="811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86149-0BD2-4047-AA87-15610FBC9FD0}">
      <dsp:nvSpPr>
        <dsp:cNvPr id="0" name=""/>
        <dsp:cNvSpPr/>
      </dsp:nvSpPr>
      <dsp:spPr>
        <a:xfrm>
          <a:off x="245375" y="186319"/>
          <a:ext cx="446138" cy="4461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3747C-D1BA-4A93-92E1-BB0E9BEC7DDA}">
      <dsp:nvSpPr>
        <dsp:cNvPr id="0" name=""/>
        <dsp:cNvSpPr/>
      </dsp:nvSpPr>
      <dsp:spPr>
        <a:xfrm>
          <a:off x="936889" y="3808"/>
          <a:ext cx="4791858" cy="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48" tIns="85848" rIns="85848" bIns="858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Track health and environmental milestones at every step</a:t>
          </a:r>
          <a:endParaRPr lang="en-US" sz="1900" kern="1200"/>
        </a:p>
      </dsp:txBody>
      <dsp:txXfrm>
        <a:off x="936889" y="3808"/>
        <a:ext cx="4791858" cy="811160"/>
      </dsp:txXfrm>
    </dsp:sp>
    <dsp:sp modelId="{931C9FA8-60F1-44F1-8F47-059DFE9D36A1}">
      <dsp:nvSpPr>
        <dsp:cNvPr id="0" name=""/>
        <dsp:cNvSpPr/>
      </dsp:nvSpPr>
      <dsp:spPr>
        <a:xfrm>
          <a:off x="0" y="1017758"/>
          <a:ext cx="5728748" cy="811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98CDD-E3C5-43F7-8769-A3D9D8A3BC77}">
      <dsp:nvSpPr>
        <dsp:cNvPr id="0" name=""/>
        <dsp:cNvSpPr/>
      </dsp:nvSpPr>
      <dsp:spPr>
        <a:xfrm>
          <a:off x="245375" y="1200269"/>
          <a:ext cx="446138" cy="4461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FF0AE-B51B-4F02-96DD-49DDE22D5DAA}">
      <dsp:nvSpPr>
        <dsp:cNvPr id="0" name=""/>
        <dsp:cNvSpPr/>
      </dsp:nvSpPr>
      <dsp:spPr>
        <a:xfrm>
          <a:off x="936889" y="1017758"/>
          <a:ext cx="4791858" cy="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48" tIns="85848" rIns="85848" bIns="858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Enhance business decisions based on energy market forecasts</a:t>
          </a:r>
          <a:endParaRPr lang="en-US" sz="1900" kern="1200"/>
        </a:p>
      </dsp:txBody>
      <dsp:txXfrm>
        <a:off x="936889" y="1017758"/>
        <a:ext cx="4791858" cy="811160"/>
      </dsp:txXfrm>
    </dsp:sp>
    <dsp:sp modelId="{9BDB9610-8D21-4E92-B16D-3B09814F5424}">
      <dsp:nvSpPr>
        <dsp:cNvPr id="0" name=""/>
        <dsp:cNvSpPr/>
      </dsp:nvSpPr>
      <dsp:spPr>
        <a:xfrm>
          <a:off x="0" y="2031708"/>
          <a:ext cx="5728748" cy="811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86613-6402-4B2F-9D38-30AAD3DDB4E8}">
      <dsp:nvSpPr>
        <dsp:cNvPr id="0" name=""/>
        <dsp:cNvSpPr/>
      </dsp:nvSpPr>
      <dsp:spPr>
        <a:xfrm>
          <a:off x="245375" y="2214219"/>
          <a:ext cx="446138" cy="4461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E9948-5818-4FB0-94C9-C964FE313C33}">
      <dsp:nvSpPr>
        <dsp:cNvPr id="0" name=""/>
        <dsp:cNvSpPr/>
      </dsp:nvSpPr>
      <dsp:spPr>
        <a:xfrm>
          <a:off x="936889" y="2031708"/>
          <a:ext cx="4791858" cy="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48" tIns="85848" rIns="85848" bIns="858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Reduce downtime and improve worker safety and productivity</a:t>
          </a:r>
          <a:endParaRPr lang="en-US" sz="1900" kern="1200"/>
        </a:p>
      </dsp:txBody>
      <dsp:txXfrm>
        <a:off x="936889" y="2031708"/>
        <a:ext cx="4791858" cy="811160"/>
      </dsp:txXfrm>
    </dsp:sp>
    <dsp:sp modelId="{C4211E12-A0DD-49CC-B7E2-451691308755}">
      <dsp:nvSpPr>
        <dsp:cNvPr id="0" name=""/>
        <dsp:cNvSpPr/>
      </dsp:nvSpPr>
      <dsp:spPr>
        <a:xfrm>
          <a:off x="0" y="3045658"/>
          <a:ext cx="5728748" cy="811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5BA21-E4D6-42AB-8187-2D457E059A4D}">
      <dsp:nvSpPr>
        <dsp:cNvPr id="0" name=""/>
        <dsp:cNvSpPr/>
      </dsp:nvSpPr>
      <dsp:spPr>
        <a:xfrm>
          <a:off x="245375" y="3228169"/>
          <a:ext cx="446138" cy="4461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CDEE7-969C-45EF-B724-7616481E3D10}">
      <dsp:nvSpPr>
        <dsp:cNvPr id="0" name=""/>
        <dsp:cNvSpPr/>
      </dsp:nvSpPr>
      <dsp:spPr>
        <a:xfrm>
          <a:off x="936889" y="3045658"/>
          <a:ext cx="4791858" cy="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48" tIns="85848" rIns="85848" bIns="858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Systematically predict changes in marketplace demand</a:t>
          </a:r>
          <a:endParaRPr lang="en-US" sz="1900" kern="1200"/>
        </a:p>
      </dsp:txBody>
      <dsp:txXfrm>
        <a:off x="936889" y="3045658"/>
        <a:ext cx="4791858" cy="811160"/>
      </dsp:txXfrm>
    </dsp:sp>
    <dsp:sp modelId="{DE0B8BD3-46E4-4343-9E70-A55C7A3299A9}">
      <dsp:nvSpPr>
        <dsp:cNvPr id="0" name=""/>
        <dsp:cNvSpPr/>
      </dsp:nvSpPr>
      <dsp:spPr>
        <a:xfrm>
          <a:off x="0" y="4059608"/>
          <a:ext cx="5728748" cy="811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5F733-A3CD-4215-B266-D3E0893DD61F}">
      <dsp:nvSpPr>
        <dsp:cNvPr id="0" name=""/>
        <dsp:cNvSpPr/>
      </dsp:nvSpPr>
      <dsp:spPr>
        <a:xfrm>
          <a:off x="245375" y="4242119"/>
          <a:ext cx="446138" cy="4461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73ACB-B337-4B26-B1C3-DD84A1952EF1}">
      <dsp:nvSpPr>
        <dsp:cNvPr id="0" name=""/>
        <dsp:cNvSpPr/>
      </dsp:nvSpPr>
      <dsp:spPr>
        <a:xfrm>
          <a:off x="936889" y="4059608"/>
          <a:ext cx="4791858" cy="81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48" tIns="85848" rIns="85848" bIns="8584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Balance resources and asset integrity without compromising cost</a:t>
          </a:r>
          <a:endParaRPr lang="en-US" sz="1900" kern="1200"/>
        </a:p>
      </dsp:txBody>
      <dsp:txXfrm>
        <a:off x="936889" y="4059608"/>
        <a:ext cx="4791858" cy="8111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EA105-DCAB-8B46-B4D0-1B67B5C6BF6C}">
      <dsp:nvSpPr>
        <dsp:cNvPr id="0" name=""/>
        <dsp:cNvSpPr/>
      </dsp:nvSpPr>
      <dsp:spPr>
        <a:xfrm>
          <a:off x="3456957" y="0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81D78-BEB0-1F47-8415-3BEDFA8336E8}">
      <dsp:nvSpPr>
        <dsp:cNvPr id="0" name=""/>
        <dsp:cNvSpPr/>
      </dsp:nvSpPr>
      <dsp:spPr>
        <a:xfrm>
          <a:off x="3827473" y="607816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Computing</a:t>
          </a:r>
        </a:p>
      </dsp:txBody>
      <dsp:txXfrm>
        <a:off x="3827473" y="607816"/>
        <a:ext cx="936520" cy="468050"/>
      </dsp:txXfrm>
    </dsp:sp>
    <dsp:sp modelId="{ED3E6B4D-CE7A-9745-8E71-4549291E67C6}">
      <dsp:nvSpPr>
        <dsp:cNvPr id="0" name=""/>
        <dsp:cNvSpPr/>
      </dsp:nvSpPr>
      <dsp:spPr>
        <a:xfrm>
          <a:off x="2990743" y="964271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BD268-C7C9-9247-8C83-3FA7D950CCA6}">
      <dsp:nvSpPr>
        <dsp:cNvPr id="0" name=""/>
        <dsp:cNvSpPr/>
      </dsp:nvSpPr>
      <dsp:spPr>
        <a:xfrm>
          <a:off x="3359370" y="1574254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Internet of Things</a:t>
          </a:r>
        </a:p>
      </dsp:txBody>
      <dsp:txXfrm>
        <a:off x="3359370" y="1574254"/>
        <a:ext cx="936520" cy="468050"/>
      </dsp:txXfrm>
    </dsp:sp>
    <dsp:sp modelId="{545736F8-7C96-274B-92C9-D33A520BD525}">
      <dsp:nvSpPr>
        <dsp:cNvPr id="0" name=""/>
        <dsp:cNvSpPr/>
      </dsp:nvSpPr>
      <dsp:spPr>
        <a:xfrm>
          <a:off x="3456957" y="1932876"/>
          <a:ext cx="1678181" cy="167826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005596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FE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C8393-1E43-6F46-98FC-DC3D7847F0BD}">
      <dsp:nvSpPr>
        <dsp:cNvPr id="0" name=""/>
        <dsp:cNvSpPr/>
      </dsp:nvSpPr>
      <dsp:spPr>
        <a:xfrm>
          <a:off x="3827473" y="2540151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 Intelligence</a:t>
          </a:r>
        </a:p>
      </dsp:txBody>
      <dsp:txXfrm>
        <a:off x="3827473" y="2540151"/>
        <a:ext cx="936520" cy="468050"/>
      </dsp:txXfrm>
    </dsp:sp>
    <dsp:sp modelId="{F2141E02-49D3-A543-A087-514925835295}">
      <dsp:nvSpPr>
        <dsp:cNvPr id="0" name=""/>
        <dsp:cNvSpPr/>
      </dsp:nvSpPr>
      <dsp:spPr>
        <a:xfrm>
          <a:off x="2990743" y="2898773"/>
          <a:ext cx="1678181" cy="167826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E6394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03710-E381-5D44-9404-5F78A2468454}">
      <dsp:nvSpPr>
        <dsp:cNvPr id="0" name=""/>
        <dsp:cNvSpPr/>
      </dsp:nvSpPr>
      <dsp:spPr>
        <a:xfrm>
          <a:off x="3359370" y="3506589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Artificial Intelligence</a:t>
          </a:r>
        </a:p>
      </dsp:txBody>
      <dsp:txXfrm>
        <a:off x="3359370" y="3506589"/>
        <a:ext cx="936520" cy="468050"/>
      </dsp:txXfrm>
    </dsp:sp>
    <dsp:sp modelId="{5148EA42-F297-6C4B-ADA8-762FDE673B83}">
      <dsp:nvSpPr>
        <dsp:cNvPr id="0" name=""/>
        <dsp:cNvSpPr/>
      </dsp:nvSpPr>
      <dsp:spPr>
        <a:xfrm>
          <a:off x="3576265" y="3974640"/>
          <a:ext cx="1441769" cy="144261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97D21-9BE2-5846-82B5-5B6A14BEAF00}">
      <dsp:nvSpPr>
        <dsp:cNvPr id="0" name=""/>
        <dsp:cNvSpPr/>
      </dsp:nvSpPr>
      <dsp:spPr>
        <a:xfrm>
          <a:off x="3827473" y="4473028"/>
          <a:ext cx="936520" cy="46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Digital Twins</a:t>
          </a:r>
        </a:p>
      </dsp:txBody>
      <dsp:txXfrm>
        <a:off x="3827473" y="4473028"/>
        <a:ext cx="936520" cy="468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19D96-40C7-4E43-B779-61C40FFFEAB8}">
      <dsp:nvSpPr>
        <dsp:cNvPr id="0" name=""/>
        <dsp:cNvSpPr/>
      </dsp:nvSpPr>
      <dsp:spPr>
        <a:xfrm>
          <a:off x="0" y="569934"/>
          <a:ext cx="520174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Predictive maintenance</a:t>
          </a:r>
        </a:p>
      </dsp:txBody>
      <dsp:txXfrm>
        <a:off x="37467" y="607401"/>
        <a:ext cx="5126814" cy="692586"/>
      </dsp:txXfrm>
    </dsp:sp>
    <dsp:sp modelId="{AB76BF0C-E67C-8348-9244-53C2F6CF6829}">
      <dsp:nvSpPr>
        <dsp:cNvPr id="0" name=""/>
        <dsp:cNvSpPr/>
      </dsp:nvSpPr>
      <dsp:spPr>
        <a:xfrm>
          <a:off x="0" y="1429614"/>
          <a:ext cx="520174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Load forecasting</a:t>
          </a:r>
        </a:p>
      </dsp:txBody>
      <dsp:txXfrm>
        <a:off x="37467" y="1467081"/>
        <a:ext cx="5126814" cy="692586"/>
      </dsp:txXfrm>
    </dsp:sp>
    <dsp:sp modelId="{26D3348C-F787-124E-B2A9-9F7FDB6249B3}">
      <dsp:nvSpPr>
        <dsp:cNvPr id="0" name=""/>
        <dsp:cNvSpPr/>
      </dsp:nvSpPr>
      <dsp:spPr>
        <a:xfrm>
          <a:off x="0" y="2289294"/>
          <a:ext cx="520174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Energy theft protection</a:t>
          </a:r>
        </a:p>
      </dsp:txBody>
      <dsp:txXfrm>
        <a:off x="37467" y="2326761"/>
        <a:ext cx="5126814" cy="692586"/>
      </dsp:txXfrm>
    </dsp:sp>
    <dsp:sp modelId="{9379C5B7-DD2C-2F40-A8BC-9A4931165CA2}">
      <dsp:nvSpPr>
        <dsp:cNvPr id="0" name=""/>
        <dsp:cNvSpPr/>
      </dsp:nvSpPr>
      <dsp:spPr>
        <a:xfrm>
          <a:off x="0" y="3148974"/>
          <a:ext cx="5201748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Customer insights</a:t>
          </a:r>
        </a:p>
      </dsp:txBody>
      <dsp:txXfrm>
        <a:off x="37467" y="3186441"/>
        <a:ext cx="512681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8E617-937E-FC4A-8748-C6BABACC53FE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E5334-810D-C443-935F-B933F051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5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1E76F-63EC-3849-B890-E56FE4AABDB1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E2218-332F-2046-8919-12C975A97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1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Outsource billing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 purchasing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Exposed APIs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HelloFresh -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centralizes digital marketing to increase conversions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Digital marketing reporting was time-intensive, manual, and inefficient.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 -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analyzes membership actions to understand where to focus time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Difficulty tracking membership metrics with 90 terabytes of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Coca-Cola -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maximizes operational efficiency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Manual reporting processes restricted access to real-time sales and operations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Chipotle - 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has a unified view of restaurant operations to save thousands of man hours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Disparate data sources hindered teams from seeing a unified view of restaurants.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4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"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- IBM Watson – Jeopardy</a:t>
            </a:r>
            <a:endParaRPr lang="en-US" dirty="0">
              <a:solidFill>
                <a:srgbClr val="2C2C2C"/>
              </a:solidFill>
              <a:ea typeface="+mn-lt"/>
              <a:cs typeface="+mn-lt"/>
            </a:endParaRPr>
          </a:p>
          <a:p>
            <a:pPr marL="51435"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- Ridesharing – Calculating cost</a:t>
            </a:r>
            <a:endParaRPr lang="en-US" dirty="0">
              <a:solidFill>
                <a:srgbClr val="2C2C2C"/>
              </a:solidFill>
              <a:ea typeface="+mn-lt"/>
              <a:cs typeface="+mn-lt"/>
            </a:endParaRPr>
          </a:p>
          <a:p>
            <a:pPr marL="51435"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- Google Maps – Traffic predictions</a:t>
            </a:r>
            <a:endParaRPr lang="en-US" dirty="0">
              <a:solidFill>
                <a:srgbClr val="2C2C2C"/>
              </a:solidFill>
              <a:ea typeface="+mn-lt"/>
              <a:cs typeface="+mn-lt"/>
            </a:endParaRPr>
          </a:p>
          <a:p>
            <a:pPr marL="51435"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- Commercial flights – autopilot</a:t>
            </a:r>
          </a:p>
          <a:p>
            <a:pPr marL="51435">
              <a:spcBef>
                <a:spcPct val="20000"/>
              </a:spcBef>
            </a:pPr>
            <a:r>
              <a:rPr lang="en-US" dirty="0">
                <a:ea typeface="+mn-lt"/>
                <a:cs typeface="+mn-lt"/>
              </a:rPr>
              <a:t>     </a:t>
            </a:r>
            <a:r>
              <a:rPr lang="en-US" sz="1000" dirty="0">
                <a:ea typeface="+mn-lt"/>
                <a:cs typeface="+mn-lt"/>
              </a:rPr>
              <a:t> *Fun fact: on average, there is only 7 minutes of manual flying!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Singapore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Smart 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Understand how the city works and how could be improved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Visualize/plan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traffic patterns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Actively measuring temp, pressure, humidity, light, noise level, infrared temp, motion and step counting</a:t>
            </a:r>
          </a:p>
          <a:p>
            <a:endParaRPr lang="en-US" dirty="0"/>
          </a:p>
          <a:p>
            <a:r>
              <a:rPr lang="en-US" dirty="0"/>
              <a:t>Formula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Actively measures performance of car and how it an be improved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Drivers can use simulations to drive courses without physically driving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8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Hadoop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Microsoft Power BI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Tableau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SAP Business Intelligence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Qlik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6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problems: predictive maintenance and load </a:t>
            </a:r>
            <a:r>
              <a:rPr lang="en-US" dirty="0" err="1"/>
              <a:t>forceasting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2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note: this is expensive!</a:t>
            </a:r>
          </a:p>
          <a:p>
            <a:endParaRPr lang="en-US" dirty="0"/>
          </a:p>
          <a:p>
            <a:r>
              <a:rPr lang="en-US" dirty="0"/>
              <a:t>Interactions include monitoring, controlling, simulations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E2218-332F-2046-8919-12C975A973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2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4403" y="5497350"/>
            <a:ext cx="9282753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403" y="6054386"/>
            <a:ext cx="9282753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6356" y="2064771"/>
            <a:ext cx="6400800" cy="19248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0963" y="1295401"/>
            <a:ext cx="9034069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900" y="1030147"/>
            <a:ext cx="1978755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030" y="1030147"/>
            <a:ext cx="7229722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5102" y="6040421"/>
            <a:ext cx="4668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325" y="823731"/>
            <a:ext cx="1163134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888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749" y="3146971"/>
            <a:ext cx="11034094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7758" y="3892451"/>
            <a:ext cx="8847651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236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563" y="1284923"/>
            <a:ext cx="5704370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2710" y="1284923"/>
            <a:ext cx="5728748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2710" y="1924612"/>
            <a:ext cx="5728748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325" y="169154"/>
            <a:ext cx="1163134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325" y="823731"/>
            <a:ext cx="1163134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4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0072" y="-21511"/>
            <a:ext cx="4904211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7180" y="-21510"/>
            <a:ext cx="4672383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4435" y="224495"/>
            <a:ext cx="2844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7181" y="224494"/>
            <a:ext cx="17757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462" y="856527"/>
            <a:ext cx="4119514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99570" y="6088284"/>
            <a:ext cx="4672383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6986" y="5724838"/>
            <a:ext cx="465700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131" y="2657437"/>
            <a:ext cx="4404949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3813" y="4136994"/>
            <a:ext cx="4397233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116" y="601886"/>
            <a:ext cx="4748439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39930" y="693795"/>
            <a:ext cx="4478331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-420260" y="-36576"/>
            <a:ext cx="13239661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921" y="1323984"/>
            <a:ext cx="4400166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1198" y="2796171"/>
            <a:ext cx="4399618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2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5564"/>
            <a:ext cx="4178300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078993"/>
            <a:ext cx="11379200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1801" y="6365877"/>
            <a:ext cx="1168400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0962" y="6356352"/>
            <a:ext cx="12104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8/9/19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9829" y="6356352"/>
            <a:ext cx="7092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" y="6356352"/>
            <a:ext cx="7702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76" r:id="rId4"/>
    <p:sldLayoutId id="2147483767" r:id="rId5"/>
    <p:sldLayoutId id="2147483768" r:id="rId6"/>
    <p:sldLayoutId id="2147483775" r:id="rId7"/>
    <p:sldLayoutId id="2147483771" r:id="rId8"/>
    <p:sldLayoutId id="2147483772" r:id="rId9"/>
    <p:sldLayoutId id="2147483773" r:id="rId10"/>
    <p:sldLayoutId id="2147483774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9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6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hyperlink" Target="https://www.elp.com/articles/2019/01/top-five-tech-trends-for-in-utilities-in-2019.html" TargetMode="External"/><Relationship Id="rId7" Type="http://schemas.openxmlformats.org/officeDocument/2006/relationships/image" Target="../media/image123.jpg"/><Relationship Id="rId2" Type="http://schemas.openxmlformats.org/officeDocument/2006/relationships/hyperlink" Target="https://thulium.co/top-5-tech-trends-for-the-energy-and-utilities-sector-in-201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hris.steele@improving.com" TargetMode="External"/><Relationship Id="rId5" Type="http://schemas.openxmlformats.org/officeDocument/2006/relationships/hyperlink" Target="mailto:mark.kovacevich@improving.com" TargetMode="External"/><Relationship Id="rId4" Type="http://schemas.openxmlformats.org/officeDocument/2006/relationships/hyperlink" Target="https://mobidev.biz/blog/technology-trends-energy-oil-industry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bernardmarr/2019/04/23/7-amazing-examples-of-digital-twin-technology-in-practice/#1bee52116443" TargetMode="External"/><Relationship Id="rId3" Type="http://schemas.openxmlformats.org/officeDocument/2006/relationships/hyperlink" Target="https://www.nytimes.com/2015/04/07/science/planes-without-pilots.html?_r=0" TargetMode="External"/><Relationship Id="rId7" Type="http://schemas.openxmlformats.org/officeDocument/2006/relationships/hyperlink" Target="https://cloudacademy.com/blog/cloud-migration-benefits-risks/" TargetMode="External"/><Relationship Id="rId2" Type="http://schemas.openxmlformats.org/officeDocument/2006/relationships/hyperlink" Target="https://emerj.com/ai-sector-overviews/everyday-examples-of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bidev.biz/blog/technology-trends-energy-oil-industry" TargetMode="External"/><Relationship Id="rId5" Type="http://schemas.openxmlformats.org/officeDocument/2006/relationships/hyperlink" Target="https://thulium.co/top-5-tech-trends-for-the-energy-and-utilities-sector-in-2019/" TargetMode="External"/><Relationship Id="rId10" Type="http://schemas.openxmlformats.org/officeDocument/2006/relationships/hyperlink" Target="https://www.ns-businesshub.com/technology/digital-twin-examples-formula1-singapore/" TargetMode="External"/><Relationship Id="rId4" Type="http://schemas.openxmlformats.org/officeDocument/2006/relationships/hyperlink" Target="https://www.elp.com/articles/2019/01/top-five-tech-trends-for-in-utilities-in-2019.html" TargetMode="External"/><Relationship Id="rId9" Type="http://schemas.openxmlformats.org/officeDocument/2006/relationships/hyperlink" Target="http://www.apics.org/sites/apics-blog/think-supply-chain-landing-page/thinking-supply-chain/2018/09/21/real-benefits-from-digital-twin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hrepublic.com/article/five-steps-for-getting-started-with-ai-in-your-business/" TargetMode="External"/><Relationship Id="rId3" Type="http://schemas.openxmlformats.org/officeDocument/2006/relationships/hyperlink" Target="https://live-newstatesman-b2b.pantheonsite.io/alternative-energy-storage-coal-mines-hydrogen/" TargetMode="External"/><Relationship Id="rId7" Type="http://schemas.openxmlformats.org/officeDocument/2006/relationships/hyperlink" Target="https://www.pcmag.com/article/350965/10-steps-to-adopting-artificial-intelligence-in-your-business" TargetMode="External"/><Relationship Id="rId2" Type="http://schemas.openxmlformats.org/officeDocument/2006/relationships/hyperlink" Target="https://ifwe.3ds.com/construction-cities-territories/3dexperiencity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pine.com/blog/roadmap-to-a-successful-business-intelligence-strategy/" TargetMode="External"/><Relationship Id="rId5" Type="http://schemas.openxmlformats.org/officeDocument/2006/relationships/hyperlink" Target="https://ercim-news.ercim.eu/en115/special/2096-digital-twins-as-r-d-accelerators-the-case-for-an-open-source-ecosystem" TargetMode="External"/><Relationship Id="rId10" Type="http://schemas.openxmlformats.org/officeDocument/2006/relationships/hyperlink" Target="https://www.networkworld.com/article/3280225/what-is-digital-twin-technology-and-why-it-matters.html" TargetMode="External"/><Relationship Id="rId4" Type="http://schemas.openxmlformats.org/officeDocument/2006/relationships/hyperlink" Target="https://www.tableau.com/learn/articles/business-intelligence-examples" TargetMode="External"/><Relationship Id="rId9" Type="http://schemas.openxmlformats.org/officeDocument/2006/relationships/hyperlink" Target="https://blogs.opentext.com/how-do-you-create-a-digital-twi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Presented by Mark </a:t>
            </a:r>
            <a:r>
              <a:rPr lang="en-US" err="1"/>
              <a:t>Kovacevich</a:t>
            </a:r>
            <a:r>
              <a:rPr lang="en-US"/>
              <a:t> and Chris Steele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08921" y="4763393"/>
            <a:ext cx="9908235" cy="1082272"/>
          </a:xfrm>
        </p:spPr>
        <p:txBody>
          <a:bodyPr/>
          <a:lstStyle/>
          <a:p>
            <a:r>
              <a:rPr lang="en-US"/>
              <a:t>Top 5 technology trends in the energy industry and how they will impact you</a:t>
            </a:r>
          </a:p>
        </p:txBody>
      </p:sp>
    </p:spTree>
    <p:extLst>
      <p:ext uri="{BB962C8B-B14F-4D97-AF65-F5344CB8AC3E}">
        <p14:creationId xmlns:p14="http://schemas.microsoft.com/office/powerpoint/2010/main" val="91853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47" descr="A close up of a card&#10;&#10;Description automatically generated">
            <a:extLst>
              <a:ext uri="{FF2B5EF4-FFF2-40B4-BE49-F238E27FC236}">
                <a16:creationId xmlns:a16="http://schemas.microsoft.com/office/drawing/2014/main" id="{18F7D6C0-6338-404C-99E3-6A478F598A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74458" y="1700631"/>
            <a:ext cx="5021884" cy="3750248"/>
          </a:xfrm>
          <a:prstGeom prst="rect">
            <a:avLst/>
          </a:prstGeom>
        </p:spPr>
      </p:pic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07F37DA0-8ACB-4BCA-9E9E-ABB89BDAA31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38624756"/>
              </p:ext>
            </p:extLst>
          </p:nvPr>
        </p:nvGraphicFramePr>
        <p:xfrm>
          <a:off x="6242050" y="1284288"/>
          <a:ext cx="5729288" cy="4875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5D5547-2D94-7242-AB77-985C661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AFA1B7-55F8-3B49-93F4-F8869C3E79C5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How is it being used in the energy industry</a:t>
            </a:r>
          </a:p>
        </p:txBody>
      </p:sp>
      <p:sp>
        <p:nvSpPr>
          <p:cNvPr id="51" name="Footer Placeholder 7">
            <a:extLst>
              <a:ext uri="{FF2B5EF4-FFF2-40B4-BE49-F238E27FC236}">
                <a16:creationId xmlns:a16="http://schemas.microsoft.com/office/drawing/2014/main" id="{ECBA00AF-FEA6-4497-A0FA-0AA1CC620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9631C-AA71-ED42-8C03-C6972BDB0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1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018646-FF3A-5A47-88A4-197CBB3EE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361665"/>
              </p:ext>
            </p:extLst>
          </p:nvPr>
        </p:nvGraphicFramePr>
        <p:xfrm>
          <a:off x="444729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EFEA3C-2315-B747-885D-3518CB979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30" r="17648"/>
          <a:stretch/>
        </p:blipFill>
        <p:spPr>
          <a:xfrm>
            <a:off x="1070855" y="1398674"/>
            <a:ext cx="5023557" cy="40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2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2C2D-968D-A74C-979E-84EE3D7B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DE36-DD03-BE46-A8DC-EE1C06F97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</a:rPr>
              <a:t>The</a:t>
            </a: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 act of giving everyday objects the ability to talk to the internet</a:t>
            </a:r>
          </a:p>
          <a:p>
            <a:pPr marL="51435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B95B11-BA2F-1940-BEB7-C6C263904307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00D0-609E-434B-B429-0B6F64A5D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445F3-86C7-564E-932E-58A2665D1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12</a:t>
            </a:fld>
            <a:endParaRPr lang="en-US"/>
          </a:p>
        </p:txBody>
      </p:sp>
      <p:pic>
        <p:nvPicPr>
          <p:cNvPr id="7" name="Picture 33" descr="A picture containing refrigerator, photo, wall, indoor&#10;&#10;Description generated with high confidence">
            <a:extLst>
              <a:ext uri="{FF2B5EF4-FFF2-40B4-BE49-F238E27FC236}">
                <a16:creationId xmlns:a16="http://schemas.microsoft.com/office/drawing/2014/main" id="{0A3CB5FB-6B4E-BA41-92C2-B60D3930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2" r="26602"/>
          <a:stretch/>
        </p:blipFill>
        <p:spPr>
          <a:xfrm>
            <a:off x="640810" y="2766052"/>
            <a:ext cx="1283059" cy="2057400"/>
          </a:xfrm>
          <a:prstGeom prst="rect">
            <a:avLst/>
          </a:prstGeom>
        </p:spPr>
      </p:pic>
      <p:pic>
        <p:nvPicPr>
          <p:cNvPr id="8" name="Picture 35" descr="A close up of a computer screen&#10;&#10;Description generated with high confidence">
            <a:extLst>
              <a:ext uri="{FF2B5EF4-FFF2-40B4-BE49-F238E27FC236}">
                <a16:creationId xmlns:a16="http://schemas.microsoft.com/office/drawing/2014/main" id="{65796324-4629-F54B-A9C4-6673B4506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5" r="20360"/>
          <a:stretch/>
        </p:blipFill>
        <p:spPr>
          <a:xfrm>
            <a:off x="5031939" y="3076879"/>
            <a:ext cx="1648178" cy="1435746"/>
          </a:xfrm>
          <a:prstGeom prst="rect">
            <a:avLst/>
          </a:prstGeom>
        </p:spPr>
      </p:pic>
      <p:pic>
        <p:nvPicPr>
          <p:cNvPr id="9" name="Picture 3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F516579-8FE8-5E42-8A7C-D6E3D0D8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66"/>
          <a:stretch/>
        </p:blipFill>
        <p:spPr>
          <a:xfrm>
            <a:off x="2471045" y="3071259"/>
            <a:ext cx="2013718" cy="1446986"/>
          </a:xfrm>
          <a:prstGeom prst="rect">
            <a:avLst/>
          </a:prstGeom>
        </p:spPr>
      </p:pic>
      <p:pic>
        <p:nvPicPr>
          <p:cNvPr id="10" name="Picture 39" descr="A close up of a door&#10;&#10;Description generated with very high confidence">
            <a:extLst>
              <a:ext uri="{FF2B5EF4-FFF2-40B4-BE49-F238E27FC236}">
                <a16:creationId xmlns:a16="http://schemas.microsoft.com/office/drawing/2014/main" id="{78CCB564-1AD6-7241-9908-14107D490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985" y="2845429"/>
            <a:ext cx="1898891" cy="1898646"/>
          </a:xfrm>
          <a:prstGeom prst="rect">
            <a:avLst/>
          </a:prstGeom>
        </p:spPr>
      </p:pic>
      <p:pic>
        <p:nvPicPr>
          <p:cNvPr id="11" name="Picture 43" descr="A picture containing accessory&#10;&#10;Description generated with high confidence">
            <a:extLst>
              <a:ext uri="{FF2B5EF4-FFF2-40B4-BE49-F238E27FC236}">
                <a16:creationId xmlns:a16="http://schemas.microsoft.com/office/drawing/2014/main" id="{D8549487-3F6A-5445-9A5C-FA4E58306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293" y="2997770"/>
            <a:ext cx="1599517" cy="15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0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2891B4-160A-DE4C-AB36-E424019EA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Grid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75CA-ADF2-F049-844C-04F52736BD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Allows for monitoring equipment such as transformers and powerlines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08C6C-20BC-AF45-BAC1-40699F486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Smart Meter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69A94-3D8A-6242-AECD-4D41C820B8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Measures consumption of energy, water, or gas of a building or home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130BDF-2BAE-DB45-A51D-CB74B1AB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328A83-B1CC-0540-8231-DE34B0834256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dirty="0"/>
              <a:t>How is it being used in the energy industry?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1AEFD-ABB3-7946-B2FD-440FA244296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6097F-FBDA-9A48-9501-080F05F7789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13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A3EFDBE-33E0-CD47-8572-0BF8084B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55" y="2589526"/>
            <a:ext cx="4592990" cy="3444743"/>
          </a:xfrm>
          <a:prstGeom prst="rect">
            <a:avLst/>
          </a:prstGeom>
        </p:spPr>
      </p:pic>
      <p:pic>
        <p:nvPicPr>
          <p:cNvPr id="13" name="Picture 12" descr="A screen shot of a smart phone sitting on a table&#10;&#10;Description automatically generated">
            <a:extLst>
              <a:ext uri="{FF2B5EF4-FFF2-40B4-BE49-F238E27FC236}">
                <a16:creationId xmlns:a16="http://schemas.microsoft.com/office/drawing/2014/main" id="{7723B861-45DF-3D4F-81A3-A7B2A31F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341" y="2854219"/>
            <a:ext cx="3975485" cy="29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018646-FF3A-5A47-88A4-197CBB3EE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55154"/>
              </p:ext>
            </p:extLst>
          </p:nvPr>
        </p:nvGraphicFramePr>
        <p:xfrm>
          <a:off x="444729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59188F3-41D3-C44E-A7BE-3DFD4D9DF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578" y="1785055"/>
            <a:ext cx="4931834" cy="32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3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1221-5229-6A4F-AEDC-A70D92C8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 (BI)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43FD1-A8DB-6147-B769-3C9796AFF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Comprises the strategies and technologies used by enterprises for the data analysis of business information.</a:t>
            </a:r>
          </a:p>
          <a:p>
            <a:pPr marL="51435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269B43-5D00-D245-9B28-AA3636606E5C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0CEC-3AC9-394E-9BA8-FA0119C95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E4C10-F211-4B4B-9492-764A29C2E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15</a:t>
            </a:fld>
            <a:endParaRPr lang="en-US"/>
          </a:p>
        </p:txBody>
      </p:sp>
      <p:pic>
        <p:nvPicPr>
          <p:cNvPr id="7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6295116-F999-A04F-9116-2F47DA6B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6" y="2834738"/>
            <a:ext cx="1920275" cy="1920027"/>
          </a:xfrm>
          <a:prstGeom prst="rect">
            <a:avLst/>
          </a:prstGeom>
        </p:spPr>
      </p:pic>
      <p:pic>
        <p:nvPicPr>
          <p:cNvPr id="8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C661A7-8EEA-7C4A-970D-3D8CD1A3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952" y="3104785"/>
            <a:ext cx="2144806" cy="1379932"/>
          </a:xfrm>
          <a:prstGeom prst="rect">
            <a:avLst/>
          </a:prstGeom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D1330190-C7F5-434F-9866-3154A6F38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286" y="3154389"/>
            <a:ext cx="2743555" cy="1280724"/>
          </a:xfrm>
          <a:prstGeom prst="rect">
            <a:avLst/>
          </a:prstGeom>
        </p:spPr>
      </p:pic>
      <p:pic>
        <p:nvPicPr>
          <p:cNvPr id="10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1F7B7D-AC04-2048-95F1-0D3D6387B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069" y="3053894"/>
            <a:ext cx="1481906" cy="14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03CF66D3-4E35-3748-B602-FF86676F65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9613" y="1284288"/>
            <a:ext cx="4875212" cy="4875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1AAA9-1DCC-3C47-A127-7E347159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Business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32FF29C-961B-7E41-A29D-7EA347ECF551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325" y="823731"/>
            <a:ext cx="11631346" cy="34097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How is it being used in the industry?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EE8CF64C-DA1B-41AD-AD6A-9AAF15ED1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A0D97-CD0B-6E47-AD29-19185719E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908ADE9-20F0-46F6-AF6B-7D50147D716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77544094"/>
              </p:ext>
            </p:extLst>
          </p:nvPr>
        </p:nvGraphicFramePr>
        <p:xfrm>
          <a:off x="6242710" y="1284923"/>
          <a:ext cx="5728748" cy="487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537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018646-FF3A-5A47-88A4-197CBB3EE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812663"/>
              </p:ext>
            </p:extLst>
          </p:nvPr>
        </p:nvGraphicFramePr>
        <p:xfrm>
          <a:off x="444729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window&#10;&#10;Description automatically generated">
            <a:extLst>
              <a:ext uri="{FF2B5EF4-FFF2-40B4-BE49-F238E27FC236}">
                <a16:creationId xmlns:a16="http://schemas.microsoft.com/office/drawing/2014/main" id="{6D520BE7-13FA-E94F-8BE9-1B6C1B703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44" y="1402887"/>
            <a:ext cx="5402968" cy="40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9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E85B-607A-CD4B-9001-AF4CBEFB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CC6C-7CB3-7F4E-AD78-8DF491B9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Intelligence demonstrated by machines</a:t>
            </a:r>
            <a:endParaRPr lang="en-US" dirty="0">
              <a:solidFill>
                <a:srgbClr val="020000"/>
              </a:solidFill>
            </a:endParaRPr>
          </a:p>
          <a:p>
            <a:pPr marL="51435" indent="0"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88FDA1-B171-DF46-B12D-67D73A68EE3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5BDF-D131-E146-A9CC-B7CBAB828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B7A85-C2C9-D444-AD2E-119104C6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18</a:t>
            </a:fld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26CB602-B28D-AA4B-92BF-296E3BE1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84" y="2746130"/>
            <a:ext cx="2465566" cy="1045077"/>
          </a:xfrm>
          <a:prstGeom prst="rect">
            <a:avLst/>
          </a:prstGeom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944757BE-B427-E646-A9D7-130E65D82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80" y="4026146"/>
            <a:ext cx="2743555" cy="1106050"/>
          </a:xfrm>
          <a:prstGeom prst="rect">
            <a:avLst/>
          </a:prstGeom>
        </p:spPr>
      </p:pic>
      <p:pic>
        <p:nvPicPr>
          <p:cNvPr id="9" name="Picture 22" descr="A close up of a sign&#10;&#10;Description generated with high confidence">
            <a:extLst>
              <a:ext uri="{FF2B5EF4-FFF2-40B4-BE49-F238E27FC236}">
                <a16:creationId xmlns:a16="http://schemas.microsoft.com/office/drawing/2014/main" id="{9BD93774-465E-1649-9B1D-DBA29D10E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840" y="4067515"/>
            <a:ext cx="1530019" cy="1549059"/>
          </a:xfrm>
          <a:prstGeom prst="rect">
            <a:avLst/>
          </a:prstGeom>
        </p:spPr>
      </p:pic>
      <p:pic>
        <p:nvPicPr>
          <p:cNvPr id="10" name="Picture 24" descr="A large passenger jet flying through a cloudy blue sky&#10;&#10;Description generated with very high confidence">
            <a:extLst>
              <a:ext uri="{FF2B5EF4-FFF2-40B4-BE49-F238E27FC236}">
                <a16:creationId xmlns:a16="http://schemas.microsoft.com/office/drawing/2014/main" id="{A2A9F46B-EBE7-2C4F-834D-9D9040BC5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3232" y="2517794"/>
            <a:ext cx="1925621" cy="10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A66D-72E6-E54B-8F98-28F54AD0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AE99F2-FB5B-8947-98ED-0D2015E90D52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89325" y="823731"/>
            <a:ext cx="11631346" cy="4094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How is it being used in the energy industry?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B918F3-1E07-43A2-AE7B-DB9EFDA38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FE0DF-D592-9244-B827-48719FA79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CACFF08-E5C6-4A67-BB1D-E44DBA1ED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993094"/>
              </p:ext>
            </p:extLst>
          </p:nvPr>
        </p:nvGraphicFramePr>
        <p:xfrm>
          <a:off x="1390964" y="1460501"/>
          <a:ext cx="5201748" cy="448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7">
            <a:extLst>
              <a:ext uri="{FF2B5EF4-FFF2-40B4-BE49-F238E27FC236}">
                <a16:creationId xmlns:a16="http://schemas.microsoft.com/office/drawing/2014/main" id="{93A0D558-1F35-F04F-B039-00ED4ECC7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503" y="2122188"/>
            <a:ext cx="4736784" cy="31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134F-2208-44E6-9CBC-CF1FB742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technology important?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E0FB-843A-4E57-9161-0C34D729B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258EF-E7C1-41A3-BA41-81D882BAA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0FD215-EF82-47F2-9F2A-9731AAB1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03" y="1272795"/>
            <a:ext cx="6210218" cy="46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07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018646-FF3A-5A47-88A4-197CBB3EE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1693745"/>
              </p:ext>
            </p:extLst>
          </p:nvPr>
        </p:nvGraphicFramePr>
        <p:xfrm>
          <a:off x="444729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20">
            <a:extLst>
              <a:ext uri="{FF2B5EF4-FFF2-40B4-BE49-F238E27FC236}">
                <a16:creationId xmlns:a16="http://schemas.microsoft.com/office/drawing/2014/main" id="{89DC2E9C-2834-7543-91CE-F02B4E00B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697" y="991394"/>
            <a:ext cx="4568715" cy="487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7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FFF3-EE2C-674B-B300-A8BA03E5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D2B14-3D97-9149-A543-95CB8686B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486429"/>
          </a:xfrm>
        </p:spPr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The act of building a digital model of the physical world, thus creating a digital replica to be able to simulate changes before implementing them.</a:t>
            </a:r>
            <a:endParaRPr lang="en-US" dirty="0">
              <a:solidFill>
                <a:srgbClr val="02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Leverages IoT sensors to gather data of the physical world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267C66-ED6A-764F-B573-A8B058483425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1DF2E-D30D-F94A-AFFD-90BC68959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1C4B4-09EA-E24C-8D77-DA135C93D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21</a:t>
            </a:fld>
            <a:endParaRPr lang="en-US"/>
          </a:p>
        </p:txBody>
      </p:sp>
      <p:pic>
        <p:nvPicPr>
          <p:cNvPr id="7" name="Picture 6" descr="A bridge over a body of water&#10;&#10;Description generated with high confidence">
            <a:extLst>
              <a:ext uri="{FF2B5EF4-FFF2-40B4-BE49-F238E27FC236}">
                <a16:creationId xmlns:a16="http://schemas.microsoft.com/office/drawing/2014/main" id="{E84D3E8E-EF5F-4D4F-8F0D-7CF1E032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98" y="3429000"/>
            <a:ext cx="2743555" cy="1541839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0C79A48D-177A-7448-B3DA-3B8DD527E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789" y="3514120"/>
            <a:ext cx="274355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2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33EB59D3-5501-4C4D-9A27-61DC157EB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563" y="1367441"/>
            <a:ext cx="5713685" cy="43451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4D495AF-F249-4346-941C-99EB09D98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564" y="1924612"/>
            <a:ext cx="5703444" cy="42221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38BA84C-29A6-4B89-BD18-DFDACD855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2710" y="1367441"/>
            <a:ext cx="5728748" cy="43451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13AD2-23D1-FE4C-89A5-45E4D0B5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Digital Twins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D638DC7-B0AB-0941-9BFB-645D047DF4CE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325" y="823731"/>
            <a:ext cx="11631346" cy="421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How is it being used in the energy industry?</a:t>
            </a:r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52CB0CC5-1CD7-4B64-8422-41D087ACE2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47058-58E8-894C-8274-DF24CB55246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22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3B70E20-967B-4B5E-A0B4-0FFD9778CBC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94653643"/>
              </p:ext>
            </p:extLst>
          </p:nvPr>
        </p:nvGraphicFramePr>
        <p:xfrm>
          <a:off x="6242710" y="1924612"/>
          <a:ext cx="5728748" cy="422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6" descr="A windmill next to a body of water&#10;&#10;Description generated with high confidence">
            <a:extLst>
              <a:ext uri="{FF2B5EF4-FFF2-40B4-BE49-F238E27FC236}">
                <a16:creationId xmlns:a16="http://schemas.microsoft.com/office/drawing/2014/main" id="{F295AABD-0359-DB49-9CD2-0DA9FF800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286" y="1779890"/>
            <a:ext cx="1952351" cy="1204007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D1D2CD6-77C3-0346-81EA-B81008AD4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31" y="2980103"/>
            <a:ext cx="2743555" cy="1645920"/>
          </a:xfrm>
          <a:prstGeom prst="rect">
            <a:avLst/>
          </a:prstGeom>
        </p:spPr>
      </p:pic>
      <p:pic>
        <p:nvPicPr>
          <p:cNvPr id="16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B09568-54FC-5945-AAC8-C06EE9D9B9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6286" y="4626023"/>
            <a:ext cx="1642284" cy="18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03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382336A-BF2F-9E41-B58A-C75AEF26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D6B23D-1A3C-6B42-8934-EAE71FFEF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actions can I take?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8F8B3-F984-7740-A8F2-C9D3C5D3A3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769938" cy="365125"/>
          </a:xfrm>
        </p:spPr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0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0A600E-D727-F54F-A648-3EFCC85A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477866-1EFE-1941-824A-58D61FDE2E62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/>
              <a:t>What actions can I take?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6E3995-1FFF-B541-B247-C8273682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330" y="1527316"/>
            <a:ext cx="8670541" cy="3866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" indent="0">
              <a:buNone/>
            </a:pPr>
            <a:r>
              <a:rPr lang="en-US" sz="2800" b="1" dirty="0">
                <a:latin typeface="Century Gothic"/>
              </a:rPr>
              <a:t>Must have established security practice in place</a:t>
            </a:r>
            <a:endParaRPr lang="en-US" sz="2800" b="1" dirty="0"/>
          </a:p>
          <a:p>
            <a:pPr marL="274320" lvl="1" indent="0">
              <a:buNone/>
            </a:pPr>
            <a:endParaRPr lang="en-US" sz="2800" b="1" dirty="0"/>
          </a:p>
          <a:p>
            <a:pPr marL="274320" lvl="1" indent="0">
              <a:buNone/>
            </a:pPr>
            <a:endParaRPr lang="en-US" sz="2800" b="1" dirty="0">
              <a:latin typeface="Century Gothic"/>
            </a:endParaRPr>
          </a:p>
          <a:p>
            <a:pPr marL="274320" lvl="1" indent="0">
              <a:buNone/>
            </a:pPr>
            <a:endParaRPr lang="en-US" dirty="0">
              <a:latin typeface="Century Gothic"/>
            </a:endParaRPr>
          </a:p>
          <a:p>
            <a:pPr marL="274320" lvl="1" indent="0">
              <a:buNone/>
            </a:pPr>
            <a:endParaRPr lang="en-US" dirty="0">
              <a:latin typeface="Century Gothic"/>
            </a:endParaRPr>
          </a:p>
          <a:p>
            <a:pPr marL="274320" lvl="1" indent="0">
              <a:buNone/>
            </a:pPr>
            <a:endParaRPr lang="en-US" dirty="0">
              <a:latin typeface="Century Gothic"/>
            </a:endParaRPr>
          </a:p>
          <a:p>
            <a:pPr marL="274320" lvl="1" indent="0">
              <a:buNone/>
            </a:pPr>
            <a:endParaRPr lang="en-US" dirty="0">
              <a:latin typeface="Century Gothic"/>
            </a:endParaRPr>
          </a:p>
          <a:p>
            <a:pPr marL="274320" lvl="1" indent="0">
              <a:buNone/>
            </a:pPr>
            <a:endParaRPr lang="en-US" dirty="0">
              <a:latin typeface="Century Gothic"/>
            </a:endParaRP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0CFDFF-7C89-42CC-B77F-8A354BA3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94" y="2620925"/>
            <a:ext cx="4422191" cy="2295002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498D9B-CC4C-4674-B54F-FC4F699B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958" y="2452003"/>
            <a:ext cx="2743555" cy="1847088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CBEAC0-FA12-4A78-ABB1-7DEE27386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98" y="4373913"/>
            <a:ext cx="2743555" cy="10287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00AE026-FEE2-490A-9936-2B56CFEF7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047" y="3663153"/>
            <a:ext cx="1905246" cy="190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77C925F-C6E6-4C78-8E38-335BC1048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060" y="5402887"/>
            <a:ext cx="2075309" cy="1328019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9119A4-41FA-4357-82F7-BBAC8A5D7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601" y="5066794"/>
            <a:ext cx="1519328" cy="15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0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E2EB-B095-564F-8E8B-03C3A1B2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A2EB355A-CF34-421C-9CEA-9AD7F315CF4F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89325" y="823731"/>
            <a:ext cx="11631346" cy="409421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FA1A00E-6A80-4DA8-90CC-84FDD038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7E053-FC0B-4D4F-9440-D33B45FAD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2C2D72E5-5D7D-423F-A4B5-A0702DB92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931025"/>
              </p:ext>
            </p:extLst>
          </p:nvPr>
        </p:nvGraphicFramePr>
        <p:xfrm>
          <a:off x="1390963" y="331612"/>
          <a:ext cx="9034069" cy="448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205D2521-D21C-D540-9B5B-81241CF69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048" y="3692007"/>
            <a:ext cx="3900728" cy="29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AF39C-1E88-4044-875C-4E446A8F22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5275" y="2206799"/>
            <a:ext cx="5703888" cy="30301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1EF27-0B8A-564A-BF26-FB52B393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31" name="Subtitle 4">
            <a:extLst>
              <a:ext uri="{FF2B5EF4-FFF2-40B4-BE49-F238E27FC236}">
                <a16:creationId xmlns:a16="http://schemas.microsoft.com/office/drawing/2014/main" id="{63E7E0DB-9ADE-4A8B-9583-777ED9724EF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325" y="823731"/>
            <a:ext cx="11631346" cy="340973"/>
          </a:xfrm>
        </p:spPr>
        <p:txBody>
          <a:bodyPr/>
          <a:lstStyle/>
          <a:p>
            <a:r>
              <a:rPr lang="en-US" dirty="0"/>
              <a:t>Internet of Things (IoT)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4BD6A4D2-D418-49DA-9824-E3D29A387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F4DAC-8F08-3E49-B8C4-44F3C0F82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33" name="Content Placeholder 3">
            <a:extLst>
              <a:ext uri="{FF2B5EF4-FFF2-40B4-BE49-F238E27FC236}">
                <a16:creationId xmlns:a16="http://schemas.microsoft.com/office/drawing/2014/main" id="{C95B3D25-F6E9-4994-A469-300E9C912B51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28397298"/>
              </p:ext>
            </p:extLst>
          </p:nvPr>
        </p:nvGraphicFramePr>
        <p:xfrm>
          <a:off x="6242710" y="1284923"/>
          <a:ext cx="5728748" cy="487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964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close up of a sign&#10;&#10;Description automatically generated">
            <a:extLst>
              <a:ext uri="{FF2B5EF4-FFF2-40B4-BE49-F238E27FC236}">
                <a16:creationId xmlns:a16="http://schemas.microsoft.com/office/drawing/2014/main" id="{59E187EA-4E03-D742-B6B8-A6CAB422EE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09613" y="1284288"/>
            <a:ext cx="4875212" cy="4875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11F7DB-E0D3-40A1-8D6B-F084F5F0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55CA3E31-6D6A-47ED-A690-68D85E9822B4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325" y="823731"/>
            <a:ext cx="11631346" cy="340973"/>
          </a:xfrm>
        </p:spPr>
        <p:txBody>
          <a:bodyPr/>
          <a:lstStyle/>
          <a:p>
            <a:r>
              <a:rPr lang="en-US" dirty="0"/>
              <a:t>Business Intelligence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8B3925C6-8FF1-495A-BAB5-EE581F2D1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5F345-309B-634B-9622-DCB6CDC90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AC6B9A-0BB5-5946-8B19-61EFEA0BFA88}"/>
              </a:ext>
            </a:extLst>
          </p:cNvPr>
          <p:cNvSpPr txBox="1">
            <a:spLocks/>
          </p:cNvSpPr>
          <p:nvPr/>
        </p:nvSpPr>
        <p:spPr>
          <a:xfrm>
            <a:off x="623570" y="1133330"/>
            <a:ext cx="9034069" cy="44864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57175" indent="-20574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Char char="•"/>
              <a:defRPr sz="180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80060" indent="-20574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Char char="o"/>
              <a:defRPr sz="165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q"/>
              <a:defRPr sz="150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843534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35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99441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 b="0" i="0" kern="12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138428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9304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4018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591056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335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23" name="Content Placeholder 6">
            <a:extLst>
              <a:ext uri="{FF2B5EF4-FFF2-40B4-BE49-F238E27FC236}">
                <a16:creationId xmlns:a16="http://schemas.microsoft.com/office/drawing/2014/main" id="{B249BC18-6A8C-4230-A246-2FE4642FF26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79657415"/>
              </p:ext>
            </p:extLst>
          </p:nvPr>
        </p:nvGraphicFramePr>
        <p:xfrm>
          <a:off x="6242710" y="1284923"/>
          <a:ext cx="5728748" cy="487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267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1AE3-3D43-0844-84C6-0A515AE7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/>
              <a:t>Next Steps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9EC19B28-1D93-4D6B-A282-BFE845742981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289325" y="823731"/>
            <a:ext cx="11631346" cy="409421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73BCB4A-4EA2-4844-A321-F02D4B5514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F6B2-7422-174B-8371-F13D45E7C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8B27E736-0ABD-4305-87D2-5D147F8BD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059341"/>
              </p:ext>
            </p:extLst>
          </p:nvPr>
        </p:nvGraphicFramePr>
        <p:xfrm>
          <a:off x="1390962" y="398128"/>
          <a:ext cx="9034069" cy="448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Picture 7">
            <a:extLst>
              <a:ext uri="{FF2B5EF4-FFF2-40B4-BE49-F238E27FC236}">
                <a16:creationId xmlns:a16="http://schemas.microsoft.com/office/drawing/2014/main" id="{B31131F8-91D4-FF40-9A66-6FF7009FE1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181" y="3850105"/>
            <a:ext cx="343763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82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3007E30-EA67-D745-AAF5-1972911C40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62861" y="1284288"/>
            <a:ext cx="4568715" cy="48752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7681A-B627-B443-B494-45D19584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25" y="169154"/>
            <a:ext cx="11631346" cy="654576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0C9C0347-EF00-4D93-BD94-95F824E950A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325" y="823731"/>
            <a:ext cx="11631346" cy="340973"/>
          </a:xfrm>
        </p:spPr>
        <p:txBody>
          <a:bodyPr/>
          <a:lstStyle/>
          <a:p>
            <a:r>
              <a:rPr lang="en-US" dirty="0"/>
              <a:t>Digital Twins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CCDB3383-22C5-4617-A100-3E23C185F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3350" y="6356352"/>
            <a:ext cx="777168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ECD9-8E55-D240-A07A-4BCF4B20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9325" y="6356352"/>
            <a:ext cx="77026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fld id="{ABCABC6B-F667-1540-8370-D056DC2C0FCE}" type="slidenum">
              <a:rPr lang="en-US" smtClean="0"/>
              <a:pPr algn="l">
                <a:spcAft>
                  <a:spcPts val="600"/>
                </a:spcAft>
              </a:pPr>
              <a:t>29</a:t>
            </a:fld>
            <a:endParaRPr lang="en-US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C68FCA5E-8735-4D84-8E74-22335318536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19669980"/>
              </p:ext>
            </p:extLst>
          </p:nvPr>
        </p:nvGraphicFramePr>
        <p:xfrm>
          <a:off x="6242710" y="1284923"/>
          <a:ext cx="5728748" cy="4874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1088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134F-2208-44E6-9CBC-CF1FB742B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– Geographical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E0FB-843A-4E57-9161-0C34D729B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258EF-E7C1-41A3-BA41-81D882BAA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955D2-33DD-4455-8186-4988AE84E51B}"/>
              </a:ext>
            </a:extLst>
          </p:cNvPr>
          <p:cNvGrpSpPr/>
          <p:nvPr/>
        </p:nvGrpSpPr>
        <p:grpSpPr>
          <a:xfrm>
            <a:off x="2653350" y="1570249"/>
            <a:ext cx="6081096" cy="4039583"/>
            <a:chOff x="6639504" y="-14514"/>
            <a:chExt cx="6081096" cy="403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0ACE767-D45B-4C41-BCFA-4BBBB02A2615}"/>
                </a:ext>
              </a:extLst>
            </p:cNvPr>
            <p:cNvGrpSpPr/>
            <p:nvPr/>
          </p:nvGrpSpPr>
          <p:grpSpPr>
            <a:xfrm>
              <a:off x="6639504" y="-14514"/>
              <a:ext cx="5552496" cy="3338091"/>
              <a:chOff x="3975068" y="1536687"/>
              <a:chExt cx="7698986" cy="474584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732EA21-115A-448D-A8F0-6EF9B7AF77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944" r="6267"/>
              <a:stretch/>
            </p:blipFill>
            <p:spPr>
              <a:xfrm>
                <a:off x="3975068" y="1536687"/>
                <a:ext cx="7698986" cy="4745846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4572193-8B4C-4D8B-9293-01D78549078F}"/>
                  </a:ext>
                </a:extLst>
              </p:cNvPr>
              <p:cNvSpPr/>
              <p:nvPr/>
            </p:nvSpPr>
            <p:spPr>
              <a:xfrm>
                <a:off x="9615223" y="4942248"/>
                <a:ext cx="157076" cy="12341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C03064-B139-4073-B442-A885336E8504}"/>
                </a:ext>
              </a:extLst>
            </p:cNvPr>
            <p:cNvGrpSpPr/>
            <p:nvPr/>
          </p:nvGrpSpPr>
          <p:grpSpPr>
            <a:xfrm>
              <a:off x="7136986" y="98617"/>
              <a:ext cx="5583614" cy="3926452"/>
              <a:chOff x="7136986" y="98617"/>
              <a:chExt cx="5583614" cy="3926452"/>
            </a:xfrm>
          </p:grpSpPr>
          <p:grpSp>
            <p:nvGrpSpPr>
              <p:cNvPr id="10" name="Group 10">
                <a:extLst>
                  <a:ext uri="{FF2B5EF4-FFF2-40B4-BE49-F238E27FC236}">
                    <a16:creationId xmlns:a16="http://schemas.microsoft.com/office/drawing/2014/main" id="{B4313ABC-E646-417F-AA4E-4A9B29E137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6986" y="98617"/>
                <a:ext cx="2443490" cy="3926452"/>
                <a:chOff x="2307136" y="-92444"/>
                <a:chExt cx="2443750" cy="3926536"/>
              </a:xfrm>
            </p:grpSpPr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C01D1103-289C-4BC2-95B6-D98DB0F67A0B}"/>
                    </a:ext>
                  </a:extLst>
                </p:cNvPr>
                <p:cNvSpPr txBox="1">
                  <a:spLocks/>
                </p:cNvSpPr>
                <p:nvPr userDrawn="1"/>
              </p:nvSpPr>
              <p:spPr>
                <a:xfrm>
                  <a:off x="2338257" y="-92444"/>
                  <a:ext cx="2412629" cy="3926536"/>
                </a:xfrm>
                <a:prstGeom prst="rect">
                  <a:avLst/>
                </a:prstGeom>
              </p:spPr>
              <p:txBody>
                <a:bodyPr/>
                <a:lstStyle>
                  <a:lvl1pPr marL="257175" indent="-20574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800" b="0" i="0" kern="1200">
                      <a:solidFill>
                        <a:schemeClr val="accent6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lvl1pPr>
                  <a:lvl2pPr marL="480060" indent="-20574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650" b="0" i="0" kern="1200">
                      <a:solidFill>
                        <a:schemeClr val="accent6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lvl2pPr>
                  <a:lvl3pPr marL="685800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500" b="0" i="0" kern="1200">
                      <a:solidFill>
                        <a:schemeClr val="accent6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lvl3pPr>
                  <a:lvl4pPr marL="843534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350" b="0" i="0" kern="1200">
                      <a:solidFill>
                        <a:schemeClr val="accent6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lvl4pPr>
                  <a:lvl5pPr marL="994410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200" b="0" i="0" kern="1200" baseline="0">
                      <a:solidFill>
                        <a:schemeClr val="accent6"/>
                      </a:solidFill>
                      <a:latin typeface="Century Gothic" charset="0"/>
                      <a:ea typeface="Century Gothic" charset="0"/>
                      <a:cs typeface="Century Gothic" charset="0"/>
                    </a:defRPr>
                  </a:lvl5pPr>
                  <a:lvl6pPr marL="1138428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05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289304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05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440180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05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591056" indent="-171450" algn="l" defTabSz="685800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76000"/>
                    <a:buFont typeface="Wingdings 2" pitchFamily="18" charset="2"/>
                    <a:buChar char=""/>
                    <a:defRPr sz="105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51420" indent="0" algn="ctr">
                    <a:buClr>
                      <a:srgbClr val="005596"/>
                    </a:buClr>
                    <a:buNone/>
                    <a:defRPr/>
                  </a:pPr>
                  <a:r>
                    <a:rPr lang="en-US" sz="18300" b="1" dirty="0">
                      <a:solidFill>
                        <a:srgbClr val="A9A9A9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Open Sans Extrabold" charset="0"/>
                      <a:cs typeface="Open Sans Extrabold" charset="0"/>
                    </a:rPr>
                    <a:t>8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FAC7A7E-3F9D-4150-9429-E1F3FA8C1142}"/>
                    </a:ext>
                  </a:extLst>
                </p:cNvPr>
                <p:cNvSpPr txBox="1">
                  <a:spLocks noChangeArrowheads="1"/>
                </p:cNvSpPr>
                <p:nvPr userDrawn="1"/>
              </p:nvSpPr>
              <p:spPr bwMode="auto">
                <a:xfrm>
                  <a:off x="2307136" y="2373577"/>
                  <a:ext cx="1938053" cy="9228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5pPr>
                  <a:lvl6pPr marL="25146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6pPr>
                  <a:lvl7pPr marL="29718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7pPr>
                  <a:lvl8pPr marL="34290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8pPr>
                  <a:lvl9pPr marL="3886200" indent="-228600" defTabSz="4572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entury Gothic" charset="0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en-US" sz="3599" b="1" dirty="0">
                      <a:solidFill>
                        <a:srgbClr val="F4BA41"/>
                      </a:solidFill>
                      <a:latin typeface="Open Sans" charset="0"/>
                      <a:ea typeface="Open Sans" charset="0"/>
                      <a:cs typeface="Open Sans" charset="0"/>
                    </a:rPr>
                    <a:t>OFFICES</a:t>
                  </a:r>
                </a:p>
                <a:p>
                  <a:pPr algn="ctr">
                    <a:defRPr/>
                  </a:pPr>
                  <a:endParaRPr lang="en-US" altLang="en-US" sz="1799" dirty="0">
                    <a:solidFill>
                      <a:srgbClr val="005596"/>
                    </a:solidFill>
                  </a:endParaRPr>
                </a:p>
              </p:txBody>
            </p:sp>
          </p:grpSp>
          <p:sp>
            <p:nvSpPr>
              <p:cNvPr id="11" name="TextBox 13">
                <a:extLst>
                  <a:ext uri="{FF2B5EF4-FFF2-40B4-BE49-F238E27FC236}">
                    <a16:creationId xmlns:a16="http://schemas.microsoft.com/office/drawing/2014/main" id="{83C83586-B858-4DC4-9C28-A9E80EB2F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95724" y="3116766"/>
                <a:ext cx="5424876" cy="885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entury Gothic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entury Gothic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entury Gothic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entury Gothic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entury Gothic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entury Gothic" charset="0"/>
                  </a:defRPr>
                </a:lvl9pPr>
              </a:lstStyle>
              <a:p>
                <a:pPr>
                  <a:lnSpc>
                    <a:spcPct val="200000"/>
                  </a:lnSpc>
                  <a:defRPr/>
                </a:pPr>
                <a:r>
                  <a:rPr lang="en-US" altLang="en-US" sz="1400" b="1" dirty="0">
                    <a:solidFill>
                      <a:srgbClr val="457B9D"/>
                    </a:solidFill>
                    <a:latin typeface="Century Gothic" panose="020B0502020202020204" pitchFamily="34" charset="0"/>
                    <a:ea typeface="Open Sans" charset="0"/>
                    <a:cs typeface="Open Sans" charset="0"/>
                  </a:rPr>
                  <a:t>Atlanta        Calgary        Cleveland        College Station    </a:t>
                </a:r>
                <a:br>
                  <a:rPr lang="en-US" altLang="en-US" sz="1400" b="1" dirty="0">
                    <a:solidFill>
                      <a:srgbClr val="457B9D"/>
                    </a:solidFill>
                    <a:latin typeface="Century Gothic" panose="020B0502020202020204" pitchFamily="34" charset="0"/>
                    <a:ea typeface="Open Sans" charset="0"/>
                    <a:cs typeface="Open Sans" charset="0"/>
                  </a:rPr>
                </a:br>
                <a:r>
                  <a:rPr lang="en-US" altLang="en-US" sz="1400" b="1" dirty="0">
                    <a:solidFill>
                      <a:srgbClr val="457B9D"/>
                    </a:solidFill>
                    <a:latin typeface="Century Gothic" panose="020B0502020202020204" pitchFamily="34" charset="0"/>
                    <a:ea typeface="Open Sans" charset="0"/>
                    <a:cs typeface="Open Sans" charset="0"/>
                  </a:rPr>
                  <a:t>Columbus        Dallas        Houston        Minneapolis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755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FEB7-B435-C647-9BF4-2DB2A7D3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5A497-DFA8-9244-B1D4-D030FE4BB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963" y="1460501"/>
            <a:ext cx="9034069" cy="4811090"/>
          </a:xfrm>
        </p:spPr>
        <p:txBody>
          <a:bodyPr>
            <a:normAutofit/>
          </a:bodyPr>
          <a:lstStyle/>
          <a:p>
            <a:pPr marL="51435" indent="0">
              <a:buNone/>
            </a:pPr>
            <a:r>
              <a:rPr lang="en-US" dirty="0"/>
              <a:t>Great starter resources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https://thulium.co/top-5-tech-trends-for-the-energy-and-utilities-sector-in-2019/</a:t>
            </a:r>
            <a:endParaRPr lang="en-US" dirty="0"/>
          </a:p>
          <a:p>
            <a:r>
              <a:rPr lang="en-US" dirty="0">
                <a:hlinkClick r:id="rId3"/>
              </a:rPr>
              <a:t>https://www.elp.com/articles/2019/01/top-five-tech-trends-for-in-utilities-in-2019.html</a:t>
            </a:r>
            <a:endParaRPr lang="en-US" dirty="0"/>
          </a:p>
          <a:p>
            <a:r>
              <a:rPr lang="en-US" dirty="0">
                <a:hlinkClick r:id="rId4"/>
              </a:rPr>
              <a:t>https://mobidev.biz/blog/technology-trends-energy-oil-industry</a:t>
            </a:r>
            <a:endParaRPr lang="en-US" dirty="0"/>
          </a:p>
          <a:p>
            <a:pPr marL="51435" indent="0">
              <a:buNone/>
            </a:pPr>
            <a:endParaRPr lang="en-US" dirty="0"/>
          </a:p>
          <a:p>
            <a:pPr marL="51435" indent="0">
              <a:buNone/>
            </a:pPr>
            <a:r>
              <a:rPr lang="en-US" dirty="0"/>
              <a:t>Mark </a:t>
            </a:r>
            <a:r>
              <a:rPr lang="en-US" dirty="0" err="1"/>
              <a:t>Kovacevich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mark.kovacevich@improving.com</a:t>
            </a:r>
            <a:r>
              <a:rPr lang="en-US" dirty="0"/>
              <a:t> - ‭(614) 395-0848‬</a:t>
            </a:r>
          </a:p>
          <a:p>
            <a:pPr marL="51435" indent="0">
              <a:buNone/>
            </a:pPr>
            <a:endParaRPr lang="en-US" dirty="0"/>
          </a:p>
          <a:p>
            <a:pPr marL="51435" indent="0">
              <a:buNone/>
            </a:pPr>
            <a:r>
              <a:rPr lang="en-US" dirty="0"/>
              <a:t>Chris Steele – </a:t>
            </a:r>
            <a:r>
              <a:rPr lang="en-US" dirty="0">
                <a:hlinkClick r:id="rId6"/>
              </a:rPr>
              <a:t>chris.steele@improving.com</a:t>
            </a:r>
            <a:r>
              <a:rPr lang="en-US" dirty="0"/>
              <a:t> – (614) 989-0878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92EA616-1AE2-4E40-9220-159B47EDD516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93590-03AB-7B41-9E77-C14C9B1BA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7132-68DB-6B42-9E38-19C718D84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30</a:t>
            </a:fld>
            <a:endParaRPr lang="en-US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42082D5-9C4C-F74E-BC9E-3241CEEA8D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20" t="17981" r="27214"/>
          <a:stretch/>
        </p:blipFill>
        <p:spPr>
          <a:xfrm>
            <a:off x="7453590" y="4898856"/>
            <a:ext cx="1421296" cy="1567940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AF2CF10-546C-1049-A7CA-649CC587A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255" y="4866713"/>
            <a:ext cx="1229760" cy="16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35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3380-4657-F74F-9C2A-424CE8E2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36D04-D6A0-E040-9A64-A1952E8B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https://emerj.com/ai-sector-overviews/everyday-examples-of-ai/</a:t>
            </a:r>
            <a:endParaRPr lang="en-US" dirty="0"/>
          </a:p>
          <a:p>
            <a:r>
              <a:rPr lang="en-US" dirty="0">
                <a:hlinkClick r:id="rId3"/>
              </a:rPr>
              <a:t>https://www.nytimes.com/2015/04/07/science/planes-without-pilots.html?_r=0</a:t>
            </a:r>
            <a:endParaRPr lang="en-US" dirty="0"/>
          </a:p>
          <a:p>
            <a:r>
              <a:rPr lang="en-US" dirty="0">
                <a:hlinkClick r:id="rId4"/>
              </a:rPr>
              <a:t>https://www.elp.com/articles/2019/01/top-five-tech-trends-for-in-utilities-in-2019.html</a:t>
            </a:r>
            <a:endParaRPr lang="en-US" dirty="0"/>
          </a:p>
          <a:p>
            <a:r>
              <a:rPr lang="en-US" dirty="0">
                <a:hlinkClick r:id="rId5"/>
              </a:rPr>
              <a:t>https://thulium.co/top-5-tech-trends-for-the-energy-and-utilities-sector-in-2019/</a:t>
            </a:r>
            <a:endParaRPr lang="en-US" dirty="0"/>
          </a:p>
          <a:p>
            <a:r>
              <a:rPr lang="en-US" dirty="0">
                <a:hlinkClick r:id="rId6"/>
              </a:rPr>
              <a:t>https://mobidev.biz/blog/technology-trends-energy-oil-industry</a:t>
            </a:r>
            <a:endParaRPr lang="en-US" dirty="0"/>
          </a:p>
          <a:p>
            <a:r>
              <a:rPr lang="en-US" dirty="0">
                <a:hlinkClick r:id="rId7"/>
              </a:rPr>
              <a:t>https://cloudacademy.com/blog/cloud-migration-benefits-risks/</a:t>
            </a:r>
            <a:endParaRPr lang="en-US" dirty="0"/>
          </a:p>
          <a:p>
            <a:r>
              <a:rPr lang="en-US" dirty="0">
                <a:hlinkClick r:id="rId8"/>
              </a:rPr>
              <a:t>https://www.forbes.com/sites/bernardmarr/2019/04/23/7-amazing-examples-of-digital-twin-technology-in-practice/#1bee52116443</a:t>
            </a:r>
            <a:endParaRPr lang="en-US" dirty="0"/>
          </a:p>
          <a:p>
            <a:r>
              <a:rPr lang="en-US" dirty="0">
                <a:hlinkClick r:id="rId9"/>
              </a:rPr>
              <a:t>http://www.apics.org/sites/apics-blog/think-supply-chain-landing-page/thinking-supply-chain/2018/09/21/real-benefits-from-digital-twins</a:t>
            </a:r>
            <a:endParaRPr lang="en-US" dirty="0"/>
          </a:p>
          <a:p>
            <a:r>
              <a:rPr lang="en-US" dirty="0">
                <a:hlinkClick r:id="rId10"/>
              </a:rPr>
              <a:t>https://www.ns-businesshub.com/technology/digital-twin-examples-formula1-singapore/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1F36391-27CE-A44A-9F02-FF77B676BB33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E08AD-7068-E744-8A50-BB7D2B019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6A660-07F4-1248-B39B-D359D822E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9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128A-03AE-9D47-BA1F-D64B452E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0D0C-D5C8-1242-B832-624EC7B1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https://ifwe.3ds.com/construction-cities-territories/3dexperiencityr</a:t>
            </a:r>
            <a:endParaRPr lang="en-US" dirty="0"/>
          </a:p>
          <a:p>
            <a:r>
              <a:rPr lang="en-US" dirty="0">
                <a:hlinkClick r:id="rId3"/>
              </a:rPr>
              <a:t>https://live-newstatesman-b2b.pantheonsite.io/alternative-energy-storage-coal-mines-hydrogen/</a:t>
            </a:r>
            <a:endParaRPr lang="en-US" dirty="0"/>
          </a:p>
          <a:p>
            <a:r>
              <a:rPr lang="en-US" dirty="0">
                <a:hlinkClick r:id="rId4"/>
              </a:rPr>
              <a:t>https://www.tableau.com/learn/articles/business-intelligence-examples</a:t>
            </a:r>
          </a:p>
          <a:p>
            <a:r>
              <a:rPr lang="en-US" dirty="0">
                <a:hlinkClick r:id="rId5"/>
              </a:rPr>
              <a:t>https://ercim-news.ercim.eu/en115/special/2096-digital-twins-as-r-d-accelerators-the-case-for-an-open-source-ecosystem</a:t>
            </a:r>
            <a:endParaRPr lang="en-US" dirty="0"/>
          </a:p>
          <a:p>
            <a:r>
              <a:rPr lang="en-US" dirty="0">
                <a:hlinkClick r:id="rId6"/>
              </a:rPr>
              <a:t>https://www.datapine.com/blog/roadmap-to-a-successful-business-intelligence-strategy/</a:t>
            </a:r>
            <a:endParaRPr lang="en-US" dirty="0"/>
          </a:p>
          <a:p>
            <a:r>
              <a:rPr lang="en-US" dirty="0">
                <a:hlinkClick r:id="rId7"/>
              </a:rPr>
              <a:t>https://www.pcmag.com/article/350965/10-steps-to-adopting-artificial-intelligence-in-your-business</a:t>
            </a:r>
            <a:endParaRPr lang="en-US" dirty="0"/>
          </a:p>
          <a:p>
            <a:r>
              <a:rPr lang="en-US" dirty="0">
                <a:hlinkClick r:id="rId8"/>
              </a:rPr>
              <a:t>https://www.techrepublic.com/article/five-steps-for-getting-started-with-ai-in-your-business/</a:t>
            </a:r>
            <a:endParaRPr lang="en-US" dirty="0"/>
          </a:p>
          <a:p>
            <a:r>
              <a:rPr lang="en-US" dirty="0">
                <a:hlinkClick r:id="rId9"/>
              </a:rPr>
              <a:t>https://blogs.opentext.com/how-do-you-create-a-digital-twin/</a:t>
            </a:r>
            <a:endParaRPr lang="en-US" dirty="0"/>
          </a:p>
          <a:p>
            <a:r>
              <a:rPr lang="en-US" dirty="0">
                <a:hlinkClick r:id="rId10"/>
              </a:rPr>
              <a:t>https://www.networkworld.com/article/3280225/what-is-digital-twin-technology-and-why-it-matters.html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49267D-05C8-734E-B86D-B24B2BD481B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CAD11-F0D4-954E-86E1-155899E7D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BA42F-D54D-3E4A-BDA5-2804FF8E5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4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83CD-8243-E348-B300-60AE556B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 </a:t>
            </a:r>
            <a:r>
              <a:rPr lang="en-US" err="1"/>
              <a:t>Kovacevich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224577F-81F4-1843-A531-4A81C581D0DF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/>
              <a:t>North American President of Operations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0814-5322-664E-9D2F-83FCB2E22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07B7E-D564-40F1-BB8F-37BC041A558C}"/>
              </a:ext>
            </a:extLst>
          </p:cNvPr>
          <p:cNvSpPr txBox="1">
            <a:spLocks/>
          </p:cNvSpPr>
          <p:nvPr/>
        </p:nvSpPr>
        <p:spPr>
          <a:xfrm>
            <a:off x="1543363" y="1612901"/>
            <a:ext cx="9034069" cy="4486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0574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Char char="•"/>
              <a:defRPr sz="180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80060" indent="-20574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Char char="o"/>
              <a:defRPr sz="165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Char char="q"/>
              <a:defRPr sz="150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843534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§"/>
              <a:defRPr sz="1350" b="0" i="0" kern="120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99441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Char char="•"/>
              <a:defRPr sz="1200" b="0" i="0" kern="12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138428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9304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40180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591056" indent="-17145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Columbus Ohio</a:t>
            </a:r>
          </a:p>
          <a:p>
            <a:endParaRPr lang="en-US" dirty="0"/>
          </a:p>
          <a:p>
            <a:r>
              <a:rPr lang="en-US" dirty="0"/>
              <a:t>Married with 2 girls</a:t>
            </a:r>
          </a:p>
          <a:p>
            <a:endParaRPr lang="en-US" dirty="0"/>
          </a:p>
          <a:p>
            <a:r>
              <a:rPr lang="en-US" dirty="0"/>
              <a:t>Technical background, Mergers and Acquisitions</a:t>
            </a:r>
          </a:p>
          <a:p>
            <a:endParaRPr lang="en-US" dirty="0"/>
          </a:p>
          <a:p>
            <a:r>
              <a:rPr lang="en-US" dirty="0"/>
              <a:t>20 years of IT industry experience</a:t>
            </a:r>
          </a:p>
          <a:p>
            <a:endParaRPr lang="en-US" dirty="0"/>
          </a:p>
          <a:p>
            <a:r>
              <a:rPr lang="en-US" dirty="0"/>
              <a:t>Bachelors in Finance from </a:t>
            </a:r>
            <a:r>
              <a:rPr lang="en-US" b="1" dirty="0"/>
              <a:t>The</a:t>
            </a:r>
            <a:r>
              <a:rPr lang="en-US" dirty="0"/>
              <a:t> Ohio State University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1AA59-8FC4-4F6B-9170-9A97A1982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5" y="5003157"/>
            <a:ext cx="2805831" cy="12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5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028A-CD1A-DE4F-BD86-73AD3B7F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Chris Steele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A5E1-A64D-3B4B-9714-AA5141E5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Lewis Center, OH</a:t>
            </a:r>
          </a:p>
          <a:p>
            <a:endParaRPr lang="en-US" dirty="0"/>
          </a:p>
          <a:p>
            <a:r>
              <a:rPr lang="en-US" dirty="0"/>
              <a:t>Married with 4 kids</a:t>
            </a:r>
          </a:p>
          <a:p>
            <a:endParaRPr lang="en-US" dirty="0"/>
          </a:p>
          <a:p>
            <a:r>
              <a:rPr lang="en-US" dirty="0"/>
              <a:t>Full-Stack Developer (.NET)</a:t>
            </a:r>
          </a:p>
          <a:p>
            <a:endParaRPr lang="en-US" dirty="0"/>
          </a:p>
          <a:p>
            <a:r>
              <a:rPr lang="en-US" dirty="0"/>
              <a:t>9 years of IT industry experience</a:t>
            </a:r>
          </a:p>
          <a:p>
            <a:endParaRPr lang="en-US" dirty="0"/>
          </a:p>
          <a:p>
            <a:r>
              <a:rPr lang="en-US" dirty="0"/>
              <a:t>Bachelors in Computer Information Systems at DeVry University</a:t>
            </a:r>
          </a:p>
          <a:p>
            <a:endParaRPr lang="en-US" dirty="0"/>
          </a:p>
          <a:p>
            <a:r>
              <a:rPr lang="en-US" dirty="0"/>
              <a:t>Masters in Information Systems Management at Keller Graduate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6A4693-BEE1-AF48-AEA8-B21300242CB1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/>
              <a:t>Director of Consulting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DB8DF-E55E-6C4C-A056-0F2C96F37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00CF0-0318-1C41-B85C-EBE26909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5</a:t>
            </a:fld>
            <a:endParaRPr lang="en-US"/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124202A-9771-EA4A-9982-3DC4779E3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" t="8081"/>
          <a:stretch/>
        </p:blipFill>
        <p:spPr>
          <a:xfrm>
            <a:off x="6967330" y="169153"/>
            <a:ext cx="4953341" cy="34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53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F4BA-A877-B540-A6FC-89ECE98B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E639C68-F23D-E84D-ABDB-E51894208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560243"/>
              </p:ext>
            </p:extLst>
          </p:nvPr>
        </p:nvGraphicFramePr>
        <p:xfrm>
          <a:off x="519290" y="1128889"/>
          <a:ext cx="11119554" cy="490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ubtitle 3">
            <a:extLst>
              <a:ext uri="{FF2B5EF4-FFF2-40B4-BE49-F238E27FC236}">
                <a16:creationId xmlns:a16="http://schemas.microsoft.com/office/drawing/2014/main" id="{4BFDF31F-7F9A-DA41-835F-87355111F778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3CD7F-D0C5-7B45-9B15-5C7E5744E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F6209-4EC9-B247-8C79-61D94AF3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C41A-D3A5-A441-A59E-C074F6E0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top energy trends?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D58708-CCCD-A14C-9CEE-8F338B0A5B44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C4425-EECE-854A-9D75-8EE5AA001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721D5-A3D1-2140-9948-F6BDB106E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86FDE7-6576-B445-943D-8794807CB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304362"/>
              </p:ext>
            </p:extLst>
          </p:nvPr>
        </p:nvGraphicFramePr>
        <p:xfrm>
          <a:off x="2031470" y="93909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77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018646-FF3A-5A47-88A4-197CBB3EE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556196"/>
              </p:ext>
            </p:extLst>
          </p:nvPr>
        </p:nvGraphicFramePr>
        <p:xfrm>
          <a:off x="444729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26E48C2-6F9A-3046-A881-C7DF07C41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445" y="1724906"/>
            <a:ext cx="4440112" cy="34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2C0B-E576-AA43-849B-04D5DE5E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0E019-B7CA-7646-826E-12D2B18BE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" indent="0">
              <a:buNone/>
            </a:pPr>
            <a:r>
              <a:rPr lang="en-US" dirty="0">
                <a:solidFill>
                  <a:srgbClr val="020000"/>
                </a:solidFill>
              </a:rPr>
              <a:t>The</a:t>
            </a:r>
            <a:r>
              <a:rPr lang="en-US" dirty="0">
                <a:solidFill>
                  <a:srgbClr val="020000"/>
                </a:solidFill>
                <a:ea typeface="+mn-lt"/>
                <a:cs typeface="+mn-lt"/>
              </a:rPr>
              <a:t> practice of using a network of remote servers hosted on the Internet to store, manage, and process data, rather than a local server or a personal computer.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ED8605-7BC9-CE45-B8F6-0D434BEFB0BC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en-US" b="1" dirty="0"/>
              <a:t>What is it?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FF92F-2B0B-D64D-B622-765890D0D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7383-A7D8-F049-B1E2-DFDC57097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ABCABC6B-F667-1540-8370-D056DC2C0FCE}" type="slidenum">
              <a:rPr lang="en-US" smtClean="0"/>
              <a:pPr algn="l"/>
              <a:t>9</a:t>
            </a:fld>
            <a:endParaRPr lang="en-US"/>
          </a:p>
        </p:txBody>
      </p:sp>
      <p:pic>
        <p:nvPicPr>
          <p:cNvPr id="7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2AED72E-2793-3B44-8042-2758E743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8" y="2755726"/>
            <a:ext cx="3366071" cy="24728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8D9F63F-6EDF-F649-9C28-38AE8FD3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170" y="3811258"/>
            <a:ext cx="711549" cy="427645"/>
          </a:xfrm>
          <a:prstGeom prst="rect">
            <a:avLst/>
          </a:prstGeom>
        </p:spPr>
      </p:pic>
      <p:pic>
        <p:nvPicPr>
          <p:cNvPr id="9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DE12525-DE67-FB4D-ADBE-8E56BD27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517" y="3209525"/>
            <a:ext cx="1541614" cy="1541415"/>
          </a:xfrm>
          <a:prstGeom prst="rect">
            <a:avLst/>
          </a:prstGeom>
        </p:spPr>
      </p:pic>
      <p:pic>
        <p:nvPicPr>
          <p:cNvPr id="10" name="Picture 27">
            <a:extLst>
              <a:ext uri="{FF2B5EF4-FFF2-40B4-BE49-F238E27FC236}">
                <a16:creationId xmlns:a16="http://schemas.microsoft.com/office/drawing/2014/main" id="{2DCBB43A-53F6-584F-BA2C-4B9136CA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428" y="3739718"/>
            <a:ext cx="1714145" cy="48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9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bApi 2 Lunch and Learn" id="{EF9FBBF1-D554-874C-9F9A-3E8D582D45F4}" vid="{12A45AA4-95CA-CA43-82C1-3F612E2AF6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B10DE8FB8CAA43A48F4774A002D52A" ma:contentTypeVersion="12" ma:contentTypeDescription="Create a new document." ma:contentTypeScope="" ma:versionID="4a8cd3ad063941f95b2f417e1e6fba12">
  <xsd:schema xmlns:xsd="http://www.w3.org/2001/XMLSchema" xmlns:xs="http://www.w3.org/2001/XMLSchema" xmlns:p="http://schemas.microsoft.com/office/2006/metadata/properties" xmlns:ns3="5d38001a-00ba-4c14-a692-aaf0f85e5d96" xmlns:ns4="56fd312d-3f62-49f9-b164-ccd8d4dceadc" targetNamespace="http://schemas.microsoft.com/office/2006/metadata/properties" ma:root="true" ma:fieldsID="487cc9a57ff7ed884b94a7655f003626" ns3:_="" ns4:_="">
    <xsd:import namespace="5d38001a-00ba-4c14-a692-aaf0f85e5d96"/>
    <xsd:import namespace="56fd312d-3f62-49f9-b164-ccd8d4dcead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38001a-00ba-4c14-a692-aaf0f85e5d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fd312d-3f62-49f9-b164-ccd8d4dcead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8F9B53-0BD8-4298-9E83-48076ECBE1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38001a-00ba-4c14-a692-aaf0f85e5d96"/>
    <ds:schemaRef ds:uri="56fd312d-3f62-49f9-b164-ccd8d4dcea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07A6C3-B1D4-4A42-8328-6B6E23F7B1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8D88E4-0A97-4784-961E-A68D4647D3C5}">
  <ds:schemaRefs>
    <ds:schemaRef ds:uri="http://schemas.microsoft.com/office/infopath/2007/PartnerControls"/>
    <ds:schemaRef ds:uri="http://www.w3.org/XML/1998/namespace"/>
    <ds:schemaRef ds:uri="5d38001a-00ba-4c14-a692-aaf0f85e5d96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56fd312d-3f62-49f9-b164-ccd8d4dcead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1132</Words>
  <Application>Microsoft Macintosh PowerPoint</Application>
  <PresentationFormat>Custom</PresentationFormat>
  <Paragraphs>277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Century Gothic</vt:lpstr>
      <vt:lpstr>Courier New</vt:lpstr>
      <vt:lpstr>Open Sans</vt:lpstr>
      <vt:lpstr>Wingdings</vt:lpstr>
      <vt:lpstr>Wingdings 2</vt:lpstr>
      <vt:lpstr>Austin</vt:lpstr>
      <vt:lpstr>Top 5 technology trends in the energy industry and how they will impact you</vt:lpstr>
      <vt:lpstr>Why is technology important?</vt:lpstr>
      <vt:lpstr>Improving – Geographical Layout</vt:lpstr>
      <vt:lpstr>Mark Kovacevich</vt:lpstr>
      <vt:lpstr>Chris Steele</vt:lpstr>
      <vt:lpstr>Goals</vt:lpstr>
      <vt:lpstr>What are the top energy trends?</vt:lpstr>
      <vt:lpstr>PowerPoint Presentation</vt:lpstr>
      <vt:lpstr>Cloud Computing</vt:lpstr>
      <vt:lpstr>Cloud computing</vt:lpstr>
      <vt:lpstr>PowerPoint Presentation</vt:lpstr>
      <vt:lpstr>Internet of Things (IoT)</vt:lpstr>
      <vt:lpstr>Internet of Things (IoT)</vt:lpstr>
      <vt:lpstr>PowerPoint Presentation</vt:lpstr>
      <vt:lpstr>Business Intelligence (BI)</vt:lpstr>
      <vt:lpstr>Business Intelligence</vt:lpstr>
      <vt:lpstr>PowerPoint Presentation</vt:lpstr>
      <vt:lpstr>Artificial Intelligence (AI)</vt:lpstr>
      <vt:lpstr>Artificial Intelligence</vt:lpstr>
      <vt:lpstr>PowerPoint Presentation</vt:lpstr>
      <vt:lpstr>Digital Twins</vt:lpstr>
      <vt:lpstr>Digital Twins</vt:lpstr>
      <vt:lpstr>Next Steps</vt:lpstr>
      <vt:lpstr>Next Steps</vt:lpstr>
      <vt:lpstr>Next Steps</vt:lpstr>
      <vt:lpstr>Next Steps</vt:lpstr>
      <vt:lpstr>Next Steps</vt:lpstr>
      <vt:lpstr>Next Steps</vt:lpstr>
      <vt:lpstr>Next Steps</vt:lpstr>
      <vt:lpstr>That’s All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5 technology trends in the energy industry and how they will impact you</dc:title>
  <dc:creator>Chris Steele</dc:creator>
  <cp:lastModifiedBy>Chris Steele</cp:lastModifiedBy>
  <cp:revision>6</cp:revision>
  <dcterms:created xsi:type="dcterms:W3CDTF">2019-08-07T03:15:33Z</dcterms:created>
  <dcterms:modified xsi:type="dcterms:W3CDTF">2019-08-09T16:44:20Z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0x0101008FB10DE8FB8CAA43A48F4774A002D52A</vt:lpwstr>
  </property>
</Properties>
</file>